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sldIdLst>
    <p:sldId id="256" r:id="rId2"/>
  </p:sldIdLst>
  <p:sldSz cx="6858000" cy="9906000" type="A4"/>
  <p:notesSz cx="7099300" cy="10234613"/>
  <p:defaultTextStyle>
    <a:defPPr>
      <a:defRPr lang="en-GB"/>
    </a:defPPr>
    <a:lvl1pPr algn="l" defTabSz="336139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1pPr>
    <a:lvl2pPr marL="555875" indent="-213798" algn="l" defTabSz="336139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2pPr>
    <a:lvl3pPr marL="855193" indent="-171039" algn="l" defTabSz="336139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3pPr>
    <a:lvl4pPr marL="1197270" indent="-171039" algn="l" defTabSz="336139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4pPr>
    <a:lvl5pPr marL="1539347" indent="-171039" algn="l" defTabSz="336139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5pPr>
    <a:lvl6pPr marL="1710385" algn="l" defTabSz="684154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6pPr>
    <a:lvl7pPr marL="2052462" algn="l" defTabSz="684154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7pPr>
    <a:lvl8pPr marL="2394539" algn="l" defTabSz="684154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8pPr>
    <a:lvl9pPr marL="2736616" algn="l" defTabSz="684154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E4F0"/>
    <a:srgbClr val="4468A2"/>
    <a:srgbClr val="002A20"/>
    <a:srgbClr val="004635"/>
    <a:srgbClr val="666633"/>
    <a:srgbClr val="009900"/>
    <a:srgbClr val="101044"/>
    <a:srgbClr val="C0C0C0"/>
    <a:srgbClr val="DDDDDD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27" autoAdjust="0"/>
  </p:normalViewPr>
  <p:slideViewPr>
    <p:cSldViewPr>
      <p:cViewPr>
        <p:scale>
          <a:sx n="100" d="100"/>
          <a:sy n="100" d="100"/>
        </p:scale>
        <p:origin x="-2796" y="246"/>
      </p:cViewPr>
      <p:guideLst>
        <p:guide orient="horz" pos="1671"/>
        <p:guide pos="2057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010"/>
        <p:guide pos="149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4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</p:spPr>
        <p:txBody>
          <a:bodyPr wrap="none" lIns="63651" tIns="31826" rIns="63651" bIns="31826" anchor="ctr"/>
          <a:lstStyle/>
          <a:p>
            <a:pPr defTabSz="312738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sz="1300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4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63651" tIns="31826" rIns="63651" bIns="31826" anchor="ctr"/>
          <a:lstStyle/>
          <a:p>
            <a:pPr defTabSz="312738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sz="1300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4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63651" tIns="31826" rIns="63651" bIns="31826" anchor="ctr"/>
          <a:lstStyle/>
          <a:p>
            <a:pPr defTabSz="312738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sz="1300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4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63651" tIns="31826" rIns="63651" bIns="31826" anchor="ctr"/>
          <a:lstStyle/>
          <a:p>
            <a:pPr defTabSz="312738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sz="1300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0"/>
            <a:ext cx="7099300" cy="10236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63651" tIns="31826" rIns="63651" bIns="31826" anchor="ctr"/>
          <a:lstStyle/>
          <a:p>
            <a:pPr defTabSz="312738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sz="1300"/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0" y="0"/>
            <a:ext cx="7099300" cy="10236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63651" tIns="31826" rIns="63651" bIns="31826" anchor="ctr"/>
          <a:lstStyle/>
          <a:p>
            <a:pPr defTabSz="312738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sz="1300"/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63651" tIns="31826" rIns="63651" bIns="31826" anchor="ctr"/>
          <a:lstStyle/>
          <a:p>
            <a:pPr defTabSz="312738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sz="1300"/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4021138" y="0"/>
            <a:ext cx="3078162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63651" tIns="31826" rIns="63651" bIns="31826" anchor="ctr"/>
          <a:lstStyle/>
          <a:p>
            <a:pPr defTabSz="312738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sz="1300"/>
          </a:p>
        </p:txBody>
      </p:sp>
      <p:sp>
        <p:nvSpPr>
          <p:cNvPr id="14346" name="Rectangle 9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220913" y="768350"/>
            <a:ext cx="2651125" cy="3830638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8" name="Rectangle 10"/>
          <p:cNvSpPr>
            <a:spLocks noGrp="1" noChangeArrowheads="1"/>
          </p:cNvSpPr>
          <p:nvPr>
            <p:ph type="body"/>
          </p:nvPr>
        </p:nvSpPr>
        <p:spPr bwMode="auto">
          <a:xfrm>
            <a:off x="709613" y="4864100"/>
            <a:ext cx="5673725" cy="4597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3414" tIns="48586" rIns="93414" bIns="48586" numCol="1" anchor="t" anchorCtr="0" compatLnSpc="1">
            <a:prstTxWarp prst="textNoShape">
              <a:avLst/>
            </a:prstTxWarp>
          </a:bodyPr>
          <a:lstStyle/>
          <a:p>
            <a:pPr lvl="0"/>
            <a:endParaRPr lang="nb-NO" noProof="0" smtClean="0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0" y="9723438"/>
            <a:ext cx="3078163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63651" tIns="31826" rIns="63651" bIns="31826" anchor="ctr"/>
          <a:lstStyle/>
          <a:p>
            <a:pPr defTabSz="312738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sz="1300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sldNum"/>
          </p:nvPr>
        </p:nvSpPr>
        <p:spPr bwMode="auto">
          <a:xfrm>
            <a:off x="4021138" y="9723438"/>
            <a:ext cx="3070225" cy="503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3414" tIns="48586" rIns="93414" bIns="48586" numCol="1" anchor="b" anchorCtr="0" compatLnSpc="1">
            <a:prstTxWarp prst="textNoShape">
              <a:avLst/>
            </a:prstTxWarp>
          </a:bodyPr>
          <a:lstStyle>
            <a:lvl1pPr algn="r" defTabSz="312738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311150" algn="l"/>
                <a:tab pos="623888" algn="l"/>
                <a:tab pos="936625" algn="l"/>
                <a:tab pos="1249363" algn="l"/>
                <a:tab pos="1562100" algn="l"/>
                <a:tab pos="1874838" algn="l"/>
                <a:tab pos="2187575" algn="l"/>
                <a:tab pos="2501900" algn="l"/>
                <a:tab pos="2814638" algn="l"/>
                <a:tab pos="3127375" algn="l"/>
                <a:tab pos="3438525" algn="l"/>
                <a:tab pos="3751263" algn="l"/>
                <a:tab pos="4064000" algn="l"/>
                <a:tab pos="4376738" algn="l"/>
                <a:tab pos="4689475" algn="l"/>
                <a:tab pos="5002213" algn="l"/>
                <a:tab pos="5314950" algn="l"/>
                <a:tab pos="5627688" algn="l"/>
                <a:tab pos="5940425" algn="l"/>
                <a:tab pos="62531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C5A9268-7FD0-4330-8C41-CCB67B3389C5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760768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336139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9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555875" indent="-213798" algn="l" defTabSz="336139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9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855193" indent="-171039" algn="l" defTabSz="336139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9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197270" indent="-171039" algn="l" defTabSz="336139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9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1539347" indent="-171039" algn="l" defTabSz="336139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9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1710385" algn="l" defTabSz="68415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2462" algn="l" defTabSz="68415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4539" algn="l" defTabSz="68415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36616" algn="l" defTabSz="68415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67609A9-DAC9-4465-9EDE-2F546C2219B1}" type="slidenum">
              <a:rPr lang="nb-NO" smtClean="0"/>
              <a:pPr/>
              <a:t>1</a:t>
            </a:fld>
            <a:endParaRPr lang="nb-NO" smtClean="0"/>
          </a:p>
        </p:txBody>
      </p:sp>
      <p:sp>
        <p:nvSpPr>
          <p:cNvPr id="16387" name="Text Box 1"/>
          <p:cNvSpPr txBox="1">
            <a:spLocks noChangeArrowheads="1"/>
          </p:cNvSpPr>
          <p:nvPr/>
        </p:nvSpPr>
        <p:spPr bwMode="auto">
          <a:xfrm>
            <a:off x="4021138" y="9723438"/>
            <a:ext cx="3074987" cy="50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3414" tIns="48586" rIns="93414" bIns="48586" anchor="b"/>
          <a:lstStyle/>
          <a:p>
            <a:pPr algn="r" defTabSz="312738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311150" algn="l"/>
                <a:tab pos="623888" algn="l"/>
                <a:tab pos="936625" algn="l"/>
                <a:tab pos="1249363" algn="l"/>
                <a:tab pos="1562100" algn="l"/>
                <a:tab pos="1874838" algn="l"/>
                <a:tab pos="2187575" algn="l"/>
                <a:tab pos="2501900" algn="l"/>
                <a:tab pos="2814638" algn="l"/>
                <a:tab pos="3127375" algn="l"/>
                <a:tab pos="3438525" algn="l"/>
                <a:tab pos="3751263" algn="l"/>
                <a:tab pos="4064000" algn="l"/>
                <a:tab pos="4376738" algn="l"/>
                <a:tab pos="4689475" algn="l"/>
                <a:tab pos="5002213" algn="l"/>
                <a:tab pos="5314950" algn="l"/>
                <a:tab pos="5627688" algn="l"/>
                <a:tab pos="5940425" algn="l"/>
                <a:tab pos="6253163" algn="l"/>
              </a:tabLst>
            </a:pPr>
            <a:fld id="{3711DD7D-CF40-43A0-B7D8-203E212536D8}" type="slidenum">
              <a:rPr lang="nb-NO" sz="1200">
                <a:solidFill>
                  <a:srgbClr val="000000"/>
                </a:solidFill>
              </a:rPr>
              <a:pPr algn="r" defTabSz="312738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311150" algn="l"/>
                  <a:tab pos="623888" algn="l"/>
                  <a:tab pos="936625" algn="l"/>
                  <a:tab pos="1249363" algn="l"/>
                  <a:tab pos="1562100" algn="l"/>
                  <a:tab pos="1874838" algn="l"/>
                  <a:tab pos="2187575" algn="l"/>
                  <a:tab pos="2501900" algn="l"/>
                  <a:tab pos="2814638" algn="l"/>
                  <a:tab pos="3127375" algn="l"/>
                  <a:tab pos="3438525" algn="l"/>
                  <a:tab pos="3751263" algn="l"/>
                  <a:tab pos="4064000" algn="l"/>
                  <a:tab pos="4376738" algn="l"/>
                  <a:tab pos="4689475" algn="l"/>
                  <a:tab pos="5002213" algn="l"/>
                  <a:tab pos="5314950" algn="l"/>
                  <a:tab pos="5627688" algn="l"/>
                  <a:tab pos="5940425" algn="l"/>
                  <a:tab pos="6253163" algn="l"/>
                </a:tabLst>
              </a:pPr>
              <a:t>1</a:t>
            </a:fld>
            <a:endParaRPr lang="nb-NO" sz="1200">
              <a:solidFill>
                <a:srgbClr val="000000"/>
              </a:solidFill>
            </a:endParaRPr>
          </a:p>
        </p:txBody>
      </p:sp>
      <p:sp>
        <p:nvSpPr>
          <p:cNvPr id="16388" name="Text Box 2"/>
          <p:cNvSpPr txBox="1">
            <a:spLocks noChangeArrowheads="1"/>
          </p:cNvSpPr>
          <p:nvPr/>
        </p:nvSpPr>
        <p:spPr bwMode="auto">
          <a:xfrm>
            <a:off x="2101850" y="768350"/>
            <a:ext cx="2898775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63651" tIns="31826" rIns="63651" bIns="31826" anchor="ctr"/>
          <a:lstStyle/>
          <a:p>
            <a:pPr defTabSz="312738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1300"/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/>
          </p:nvPr>
        </p:nvSpPr>
        <p:spPr>
          <a:xfrm>
            <a:off x="709613" y="4864100"/>
            <a:ext cx="5675312" cy="4697413"/>
          </a:xfrm>
          <a:noFill/>
          <a:ln/>
        </p:spPr>
        <p:txBody>
          <a:bodyPr wrap="none" lIns="63613" tIns="31806" rIns="63613" bIns="31806" anchor="ctr"/>
          <a:lstStyle/>
          <a:p>
            <a:endParaRPr lang="nb-NO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804" y="3077200"/>
            <a:ext cx="5828393" cy="212394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474" y="5613891"/>
            <a:ext cx="4801054" cy="2530551"/>
          </a:xfrm>
        </p:spPr>
        <p:txBody>
          <a:bodyPr/>
          <a:lstStyle>
            <a:lvl1pPr marL="0" indent="0" algn="ctr">
              <a:buNone/>
              <a:defRPr/>
            </a:lvl1pPr>
            <a:lvl2pPr marL="342077" indent="0" algn="ctr">
              <a:buNone/>
              <a:defRPr/>
            </a:lvl2pPr>
            <a:lvl3pPr marL="684154" indent="0" algn="ctr">
              <a:buNone/>
              <a:defRPr/>
            </a:lvl3pPr>
            <a:lvl4pPr marL="1026231" indent="0" algn="ctr">
              <a:buNone/>
              <a:defRPr/>
            </a:lvl4pPr>
            <a:lvl5pPr marL="1368308" indent="0" algn="ctr">
              <a:buNone/>
              <a:defRPr/>
            </a:lvl5pPr>
            <a:lvl6pPr marL="1710385" indent="0" algn="ctr">
              <a:buNone/>
              <a:defRPr/>
            </a:lvl6pPr>
            <a:lvl7pPr marL="2052462" indent="0" algn="ctr">
              <a:buNone/>
              <a:defRPr/>
            </a:lvl7pPr>
            <a:lvl8pPr marL="2394539" indent="0" algn="ctr">
              <a:buNone/>
              <a:defRPr/>
            </a:lvl8pPr>
            <a:lvl9pPr marL="273661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0D53F-570F-43D3-B652-05B05703D3F7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76430-8BC0-425D-BBC2-42CB9E4231E4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67741" y="396781"/>
            <a:ext cx="1541009" cy="84441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447" y="396781"/>
            <a:ext cx="4516438" cy="844417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39554-CD87-464B-92C0-3CD883175294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447" y="396782"/>
            <a:ext cx="6166304" cy="164362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42447" y="2311891"/>
            <a:ext cx="3028724" cy="32049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42447" y="5634775"/>
            <a:ext cx="3028724" cy="3206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3480027" y="2311892"/>
            <a:ext cx="3028723" cy="65290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6DBE0-CEED-408F-B2C0-F9391E6D8B5D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E6A7B-A5A0-4EA0-A247-A059FACCF52D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018" y="6365686"/>
            <a:ext cx="5829527" cy="196670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2018" y="4198748"/>
            <a:ext cx="5829527" cy="2166938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077" indent="0">
              <a:buNone/>
              <a:defRPr sz="1300"/>
            </a:lvl2pPr>
            <a:lvl3pPr marL="684154" indent="0">
              <a:buNone/>
              <a:defRPr sz="1200"/>
            </a:lvl3pPr>
            <a:lvl4pPr marL="1026231" indent="0">
              <a:buNone/>
              <a:defRPr sz="1000"/>
            </a:lvl4pPr>
            <a:lvl5pPr marL="1368308" indent="0">
              <a:buNone/>
              <a:defRPr sz="1000"/>
            </a:lvl5pPr>
            <a:lvl6pPr marL="1710385" indent="0">
              <a:buNone/>
              <a:defRPr sz="1000"/>
            </a:lvl6pPr>
            <a:lvl7pPr marL="2052462" indent="0">
              <a:buNone/>
              <a:defRPr sz="1000"/>
            </a:lvl7pPr>
            <a:lvl8pPr marL="2394539" indent="0">
              <a:buNone/>
              <a:defRPr sz="1000"/>
            </a:lvl8pPr>
            <a:lvl9pPr marL="273661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0CD24-2724-4057-B088-29B93C3C92FE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447" y="2311892"/>
            <a:ext cx="3028724" cy="652906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0027" y="2311892"/>
            <a:ext cx="3028723" cy="652906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A5861-8774-4D6A-BD42-07DA8D198664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447" y="396781"/>
            <a:ext cx="6173107" cy="1651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447" y="2217303"/>
            <a:ext cx="3030991" cy="92377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077" indent="0">
              <a:buNone/>
              <a:defRPr sz="1500" b="1"/>
            </a:lvl2pPr>
            <a:lvl3pPr marL="684154" indent="0">
              <a:buNone/>
              <a:defRPr sz="1300" b="1"/>
            </a:lvl3pPr>
            <a:lvl4pPr marL="1026231" indent="0">
              <a:buNone/>
              <a:defRPr sz="1200" b="1"/>
            </a:lvl4pPr>
            <a:lvl5pPr marL="1368308" indent="0">
              <a:buNone/>
              <a:defRPr sz="1200" b="1"/>
            </a:lvl5pPr>
            <a:lvl6pPr marL="1710385" indent="0">
              <a:buNone/>
              <a:defRPr sz="1200" b="1"/>
            </a:lvl6pPr>
            <a:lvl7pPr marL="2052462" indent="0">
              <a:buNone/>
              <a:defRPr sz="1200" b="1"/>
            </a:lvl7pPr>
            <a:lvl8pPr marL="2394539" indent="0">
              <a:buNone/>
              <a:defRPr sz="1200" b="1"/>
            </a:lvl8pPr>
            <a:lvl9pPr marL="2736616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447" y="3141078"/>
            <a:ext cx="3030991" cy="5707251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429" y="2217303"/>
            <a:ext cx="3032125" cy="92377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077" indent="0">
              <a:buNone/>
              <a:defRPr sz="1500" b="1"/>
            </a:lvl2pPr>
            <a:lvl3pPr marL="684154" indent="0">
              <a:buNone/>
              <a:defRPr sz="1300" b="1"/>
            </a:lvl3pPr>
            <a:lvl4pPr marL="1026231" indent="0">
              <a:buNone/>
              <a:defRPr sz="1200" b="1"/>
            </a:lvl4pPr>
            <a:lvl5pPr marL="1368308" indent="0">
              <a:buNone/>
              <a:defRPr sz="1200" b="1"/>
            </a:lvl5pPr>
            <a:lvl6pPr marL="1710385" indent="0">
              <a:buNone/>
              <a:defRPr sz="1200" b="1"/>
            </a:lvl6pPr>
            <a:lvl7pPr marL="2052462" indent="0">
              <a:buNone/>
              <a:defRPr sz="1200" b="1"/>
            </a:lvl7pPr>
            <a:lvl8pPr marL="2394539" indent="0">
              <a:buNone/>
              <a:defRPr sz="1200" b="1"/>
            </a:lvl8pPr>
            <a:lvl9pPr marL="2736616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429" y="3141078"/>
            <a:ext cx="3032125" cy="5707251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41E2A-3E7E-423C-A50A-4E0EDCE1756D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F6BC2-B775-468F-8A0D-A741226C8F58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05109-A6AB-4835-9837-18D77CB46DF8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447" y="394325"/>
            <a:ext cx="2256518" cy="167802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742" y="394325"/>
            <a:ext cx="3833812" cy="845400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447" y="2072349"/>
            <a:ext cx="2256518" cy="6775979"/>
          </a:xfrm>
        </p:spPr>
        <p:txBody>
          <a:bodyPr/>
          <a:lstStyle>
            <a:lvl1pPr marL="0" indent="0">
              <a:buNone/>
              <a:defRPr sz="1000"/>
            </a:lvl1pPr>
            <a:lvl2pPr marL="342077" indent="0">
              <a:buNone/>
              <a:defRPr sz="900"/>
            </a:lvl2pPr>
            <a:lvl3pPr marL="684154" indent="0">
              <a:buNone/>
              <a:defRPr sz="700"/>
            </a:lvl3pPr>
            <a:lvl4pPr marL="1026231" indent="0">
              <a:buNone/>
              <a:defRPr sz="700"/>
            </a:lvl4pPr>
            <a:lvl5pPr marL="1368308" indent="0">
              <a:buNone/>
              <a:defRPr sz="700"/>
            </a:lvl5pPr>
            <a:lvl6pPr marL="1710385" indent="0">
              <a:buNone/>
              <a:defRPr sz="700"/>
            </a:lvl6pPr>
            <a:lvl7pPr marL="2052462" indent="0">
              <a:buNone/>
              <a:defRPr sz="700"/>
            </a:lvl7pPr>
            <a:lvl8pPr marL="2394539" indent="0">
              <a:buNone/>
              <a:defRPr sz="700"/>
            </a:lvl8pPr>
            <a:lvl9pPr marL="2736616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84613-5B58-473D-BBA3-0D3F1FC9C73D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3706" y="6934447"/>
            <a:ext cx="4115026" cy="81812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3706" y="885693"/>
            <a:ext cx="4115026" cy="5943109"/>
          </a:xfrm>
        </p:spPr>
        <p:txBody>
          <a:bodyPr/>
          <a:lstStyle>
            <a:lvl1pPr marL="0" indent="0">
              <a:buNone/>
              <a:defRPr sz="2400"/>
            </a:lvl1pPr>
            <a:lvl2pPr marL="342077" indent="0">
              <a:buNone/>
              <a:defRPr sz="2100"/>
            </a:lvl2pPr>
            <a:lvl3pPr marL="684154" indent="0">
              <a:buNone/>
              <a:defRPr sz="1800"/>
            </a:lvl3pPr>
            <a:lvl4pPr marL="1026231" indent="0">
              <a:buNone/>
              <a:defRPr sz="1500"/>
            </a:lvl4pPr>
            <a:lvl5pPr marL="1368308" indent="0">
              <a:buNone/>
              <a:defRPr sz="1500"/>
            </a:lvl5pPr>
            <a:lvl6pPr marL="1710385" indent="0">
              <a:buNone/>
              <a:defRPr sz="1500"/>
            </a:lvl6pPr>
            <a:lvl7pPr marL="2052462" indent="0">
              <a:buNone/>
              <a:defRPr sz="1500"/>
            </a:lvl7pPr>
            <a:lvl8pPr marL="2394539" indent="0">
              <a:buNone/>
              <a:defRPr sz="1500"/>
            </a:lvl8pPr>
            <a:lvl9pPr marL="2736616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3706" y="7752575"/>
            <a:ext cx="4115026" cy="1163316"/>
          </a:xfrm>
        </p:spPr>
        <p:txBody>
          <a:bodyPr/>
          <a:lstStyle>
            <a:lvl1pPr marL="0" indent="0">
              <a:buNone/>
              <a:defRPr sz="1000"/>
            </a:lvl1pPr>
            <a:lvl2pPr marL="342077" indent="0">
              <a:buNone/>
              <a:defRPr sz="900"/>
            </a:lvl2pPr>
            <a:lvl3pPr marL="684154" indent="0">
              <a:buNone/>
              <a:defRPr sz="700"/>
            </a:lvl3pPr>
            <a:lvl4pPr marL="1026231" indent="0">
              <a:buNone/>
              <a:defRPr sz="700"/>
            </a:lvl4pPr>
            <a:lvl5pPr marL="1368308" indent="0">
              <a:buNone/>
              <a:defRPr sz="700"/>
            </a:lvl5pPr>
            <a:lvl6pPr marL="1710385" indent="0">
              <a:buNone/>
              <a:defRPr sz="700"/>
            </a:lvl6pPr>
            <a:lvl7pPr marL="2052462" indent="0">
              <a:buNone/>
              <a:defRPr sz="700"/>
            </a:lvl7pPr>
            <a:lvl8pPr marL="2394539" indent="0">
              <a:buNone/>
              <a:defRPr sz="700"/>
            </a:lvl8pPr>
            <a:lvl9pPr marL="2736616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38714-4B4F-4747-9AED-7C0E484C745B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98000">
              <a:srgbClr val="C0C0C0"/>
            </a:gs>
            <a:gs pos="1000">
              <a:schemeClr val="bg1"/>
            </a:gs>
            <a:gs pos="0">
              <a:schemeClr val="bg1">
                <a:lumMod val="0"/>
                <a:lumOff val="10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42447" y="396782"/>
            <a:ext cx="6166304" cy="16436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310" tIns="45790" rIns="91310" bIns="457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texto do título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447" y="2311892"/>
            <a:ext cx="6166304" cy="652906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310" tIns="45790" rIns="91310" bIns="457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texto da estrutura de tópicos</a:t>
            </a:r>
          </a:p>
          <a:p>
            <a:pPr lvl="1"/>
            <a:r>
              <a:rPr lang="en-GB" smtClean="0"/>
              <a:t>2º Nível da estrutura de tópicos</a:t>
            </a:r>
          </a:p>
          <a:p>
            <a:pPr lvl="2"/>
            <a:r>
              <a:rPr lang="en-GB" smtClean="0"/>
              <a:t>3º Nível da estrutura de tópicos</a:t>
            </a:r>
          </a:p>
          <a:p>
            <a:pPr lvl="3"/>
            <a:r>
              <a:rPr lang="en-GB" smtClean="0"/>
              <a:t>4º Nível da estrutura de tópicos</a:t>
            </a:r>
          </a:p>
          <a:p>
            <a:pPr lvl="4"/>
            <a:r>
              <a:rPr lang="en-GB" smtClean="0"/>
              <a:t>5º Nível da estrutura de tópicos</a:t>
            </a:r>
          </a:p>
          <a:p>
            <a:pPr lvl="4"/>
            <a:r>
              <a:rPr lang="en-GB" smtClean="0"/>
              <a:t>6º Nível da estrutura de tópicos</a:t>
            </a:r>
          </a:p>
          <a:p>
            <a:pPr lvl="4"/>
            <a:r>
              <a:rPr lang="en-GB" smtClean="0"/>
              <a:t>7º Nível da estrutura de tópicos</a:t>
            </a:r>
          </a:p>
          <a:p>
            <a:pPr lvl="4"/>
            <a:r>
              <a:rPr lang="en-GB" smtClean="0"/>
              <a:t>8º Nível da estrutura de tópicos</a:t>
            </a:r>
          </a:p>
          <a:p>
            <a:pPr lvl="4"/>
            <a:r>
              <a:rPr lang="en-GB" smtClean="0"/>
              <a:t>9º Nível da estrutura de tópicos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42447" y="9020308"/>
            <a:ext cx="1601107" cy="686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68415" tIns="34208" rIns="68415" bIns="34208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2342697" y="9020308"/>
            <a:ext cx="2172607" cy="686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68415" tIns="34208" rIns="68415" bIns="34208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914447" y="9020308"/>
            <a:ext cx="1594304" cy="6793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310" tIns="45790" rIns="91310" bIns="4579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334950" algn="l"/>
                <a:tab pos="671089" algn="l"/>
                <a:tab pos="1007227" algn="l"/>
                <a:tab pos="1343365" algn="l"/>
                <a:tab pos="1679503" algn="l"/>
                <a:tab pos="2015642" algn="l"/>
                <a:tab pos="2351780" algn="l"/>
                <a:tab pos="2687918" algn="l"/>
                <a:tab pos="3024056" algn="l"/>
                <a:tab pos="3360195" algn="l"/>
                <a:tab pos="3696332" algn="l"/>
                <a:tab pos="4032471" algn="l"/>
                <a:tab pos="4368609" algn="l"/>
                <a:tab pos="4704747" algn="l"/>
                <a:tab pos="5040885" algn="l"/>
                <a:tab pos="5377024" algn="l"/>
                <a:tab pos="5713162" algn="l"/>
                <a:tab pos="6049300" algn="l"/>
                <a:tab pos="6385438" algn="l"/>
                <a:tab pos="6721577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581C825-AA66-4D3D-8AC3-8EF019CDB782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ctr" defTabSz="336139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336139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2pPr>
      <a:lvl3pPr algn="ctr" defTabSz="336139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3pPr>
      <a:lvl4pPr algn="ctr" defTabSz="336139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4pPr>
      <a:lvl5pPr algn="ctr" defTabSz="336139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5pPr>
      <a:lvl6pPr marL="1881424" indent="-171039" algn="ctr" defTabSz="336139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6pPr>
      <a:lvl7pPr marL="2223501" indent="-171039" algn="ctr" defTabSz="336139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7pPr>
      <a:lvl8pPr marL="2565578" indent="-171039" algn="ctr" defTabSz="336139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8pPr>
      <a:lvl9pPr marL="2907655" indent="-171039" algn="ctr" defTabSz="336139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256558" indent="-256558" algn="l" defTabSz="336139" rtl="0" eaLnBrk="0" fontAlgn="base" hangingPunct="0">
        <a:spcBef>
          <a:spcPts val="804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555875" indent="-213798" algn="l" defTabSz="336139" rtl="0" eaLnBrk="0" fontAlgn="base" hangingPunct="0">
        <a:spcBef>
          <a:spcPts val="692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cs typeface="+mn-cs"/>
        </a:defRPr>
      </a:lvl2pPr>
      <a:lvl3pPr marL="855193" indent="-171039" algn="l" defTabSz="336139" rtl="0" eaLnBrk="0" fontAlgn="base" hangingPunct="0">
        <a:spcBef>
          <a:spcPts val="599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cs typeface="+mn-cs"/>
        </a:defRPr>
      </a:lvl3pPr>
      <a:lvl4pPr marL="1197270" indent="-171039" algn="l" defTabSz="336139" rtl="0" eaLnBrk="0" fontAlgn="base" hangingPunct="0">
        <a:spcBef>
          <a:spcPts val="50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4pPr>
      <a:lvl5pPr marL="1539347" indent="-171039" algn="l" defTabSz="336139" rtl="0" eaLnBrk="0" fontAlgn="base" hangingPunct="0">
        <a:spcBef>
          <a:spcPts val="50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5pPr>
      <a:lvl6pPr marL="1881424" indent="-171039" algn="l" defTabSz="336139" rtl="0" eaLnBrk="0" fontAlgn="base" hangingPunct="0">
        <a:spcBef>
          <a:spcPts val="50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6pPr>
      <a:lvl7pPr marL="2223501" indent="-171039" algn="l" defTabSz="336139" rtl="0" eaLnBrk="0" fontAlgn="base" hangingPunct="0">
        <a:spcBef>
          <a:spcPts val="50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7pPr>
      <a:lvl8pPr marL="2565578" indent="-171039" algn="l" defTabSz="336139" rtl="0" eaLnBrk="0" fontAlgn="base" hangingPunct="0">
        <a:spcBef>
          <a:spcPts val="50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8pPr>
      <a:lvl9pPr marL="2907655" indent="-171039" algn="l" defTabSz="336139" rtl="0" eaLnBrk="0" fontAlgn="base" hangingPunct="0">
        <a:spcBef>
          <a:spcPts val="50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415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077" algn="l" defTabSz="68415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4154" algn="l" defTabSz="68415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6231" algn="l" defTabSz="68415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68308" algn="l" defTabSz="68415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0385" algn="l" defTabSz="68415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2462" algn="l" defTabSz="68415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94539" algn="l" defTabSz="68415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36616" algn="l" defTabSz="68415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hyperlink" Target="http://www.google.com/url?sa=i&amp;rct=j&amp;q=&amp;esrc=s&amp;source=images&amp;cd=&amp;cad=rja&amp;uact=8&amp;ved=0CAcQjRxqFQoTCL3Xl_i_wMgCFer8cgodpq0LAw&amp;url=http://www.gerg.eu/about-us/members&amp;psig=AFQjCNGordIuzBl36lfomQzDADfxEFHodQ&amp;ust=144486184112918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98000">
              <a:srgbClr val="D6E4F0"/>
            </a:gs>
            <a:gs pos="1000">
              <a:schemeClr val="bg1"/>
            </a:gs>
            <a:gs pos="0">
              <a:schemeClr val="bg1">
                <a:lumMod val="0"/>
                <a:lumOff val="10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-3490" y="6142"/>
            <a:ext cx="6864980" cy="255087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415" tIns="34208" rIns="68415" bIns="34208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SzPct val="100000"/>
            </a:pPr>
            <a:endParaRPr lang="nb-NO" sz="1300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1183"/>
            <a:ext cx="6858000" cy="4313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49" y="15932"/>
            <a:ext cx="1807936" cy="1356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Freeform 14"/>
          <p:cNvSpPr/>
          <p:nvPr/>
        </p:nvSpPr>
        <p:spPr bwMode="auto">
          <a:xfrm>
            <a:off x="219982" y="1832653"/>
            <a:ext cx="945909" cy="5126284"/>
          </a:xfrm>
          <a:custGeom>
            <a:avLst/>
            <a:gdLst>
              <a:gd name="connsiteX0" fmla="*/ 1152112 w 1152112"/>
              <a:gd name="connsiteY0" fmla="*/ 592379 h 7202729"/>
              <a:gd name="connsiteX1" fmla="*/ 28162 w 1152112"/>
              <a:gd name="connsiteY1" fmla="*/ 649529 h 7202729"/>
              <a:gd name="connsiteX2" fmla="*/ 313912 w 1152112"/>
              <a:gd name="connsiteY2" fmla="*/ 7202729 h 7202729"/>
              <a:gd name="connsiteX3" fmla="*/ 313912 w 1152112"/>
              <a:gd name="connsiteY3" fmla="*/ 7202729 h 7202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2112" h="7202729">
                <a:moveTo>
                  <a:pt x="1152112" y="592379"/>
                </a:moveTo>
                <a:cubicBezTo>
                  <a:pt x="659987" y="70091"/>
                  <a:pt x="167862" y="-452196"/>
                  <a:pt x="28162" y="649529"/>
                </a:cubicBezTo>
                <a:cubicBezTo>
                  <a:pt x="-111538" y="1751254"/>
                  <a:pt x="313912" y="7202729"/>
                  <a:pt x="313912" y="7202729"/>
                </a:cubicBezTo>
                <a:lnTo>
                  <a:pt x="313912" y="7202729"/>
                </a:lnTo>
              </a:path>
            </a:pathLst>
          </a:custGeom>
          <a:noFill/>
          <a:ln w="38100" cap="flat" cmpd="sng" algn="ctr">
            <a:solidFill>
              <a:srgbClr val="009900"/>
            </a:solidFill>
            <a:prstDash val="sysDash"/>
            <a:round/>
            <a:headEnd type="none" w="lg" len="lg"/>
            <a:tailEnd type="stealth" w="lg" len="lg"/>
          </a:ln>
          <a:effectLst/>
        </p:spPr>
        <p:txBody>
          <a:bodyPr vert="horz" wrap="square" lIns="68415" tIns="34208" rIns="68415" bIns="34208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SzPct val="100000"/>
            </a:pPr>
            <a:endParaRPr lang="nb-NO" sz="1300"/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342943" y="2582258"/>
            <a:ext cx="6224134" cy="677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1310" tIns="45790" rIns="91310" bIns="45790">
            <a:spAutoFit/>
          </a:bodyPr>
          <a:lstStyle/>
          <a:p>
            <a:pPr algn="ctr">
              <a:buClr>
                <a:srgbClr val="000000"/>
              </a:buClr>
              <a:buSzPct val="100000"/>
              <a:tabLst>
                <a:tab pos="0" algn="l"/>
                <a:tab pos="334950" algn="l"/>
                <a:tab pos="671089" algn="l"/>
                <a:tab pos="1007227" algn="l"/>
                <a:tab pos="1343365" algn="l"/>
                <a:tab pos="1679503" algn="l"/>
                <a:tab pos="2015642" algn="l"/>
                <a:tab pos="2351780" algn="l"/>
                <a:tab pos="2687918" algn="l"/>
                <a:tab pos="3024056" algn="l"/>
                <a:tab pos="3360195" algn="l"/>
                <a:tab pos="3696332" algn="l"/>
                <a:tab pos="4032471" algn="l"/>
                <a:tab pos="4368609" algn="l"/>
                <a:tab pos="4704747" algn="l"/>
                <a:tab pos="5040885" algn="l"/>
                <a:tab pos="5377024" algn="l"/>
                <a:tab pos="5713162" algn="l"/>
                <a:tab pos="6049300" algn="l"/>
                <a:tab pos="6385438" algn="l"/>
                <a:tab pos="6721577" algn="l"/>
              </a:tabLst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scope of the workshop: </a:t>
            </a:r>
            <a:endParaRPr lang="en-US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buClr>
                <a:srgbClr val="000000"/>
              </a:buClr>
              <a:buSzPct val="100000"/>
              <a:tabLst>
                <a:tab pos="0" algn="l"/>
                <a:tab pos="334950" algn="l"/>
                <a:tab pos="671089" algn="l"/>
                <a:tab pos="1007227" algn="l"/>
                <a:tab pos="1343365" algn="l"/>
                <a:tab pos="1679503" algn="l"/>
                <a:tab pos="2015642" algn="l"/>
                <a:tab pos="2351780" algn="l"/>
                <a:tab pos="2687918" algn="l"/>
                <a:tab pos="3024056" algn="l"/>
                <a:tab pos="3360195" algn="l"/>
                <a:tab pos="3696332" algn="l"/>
                <a:tab pos="4032471" algn="l"/>
                <a:tab pos="4368609" algn="l"/>
                <a:tab pos="4704747" algn="l"/>
                <a:tab pos="5040885" algn="l"/>
                <a:tab pos="5377024" algn="l"/>
                <a:tab pos="5713162" algn="l"/>
                <a:tab pos="6049300" algn="l"/>
                <a:tab pos="6385438" algn="l"/>
                <a:tab pos="6721577" algn="l"/>
              </a:tabLst>
            </a:pPr>
            <a:r>
              <a:rPr lang="nb-NO" sz="1000" b="1" dirty="0">
                <a:solidFill>
                  <a:srgbClr val="002060"/>
                </a:solidFill>
              </a:rPr>
              <a:t>Physics and </a:t>
            </a:r>
            <a:r>
              <a:rPr lang="nb-NO" sz="1000" b="1" dirty="0" err="1">
                <a:solidFill>
                  <a:srgbClr val="002060"/>
                </a:solidFill>
              </a:rPr>
              <a:t>chemistry</a:t>
            </a:r>
            <a:r>
              <a:rPr lang="nb-NO" sz="1000" b="1" dirty="0">
                <a:solidFill>
                  <a:srgbClr val="002060"/>
                </a:solidFill>
              </a:rPr>
              <a:t> </a:t>
            </a:r>
            <a:r>
              <a:rPr lang="nb-NO" sz="1000" b="1" dirty="0" err="1">
                <a:solidFill>
                  <a:srgbClr val="002060"/>
                </a:solidFill>
              </a:rPr>
              <a:t>of</a:t>
            </a:r>
            <a:r>
              <a:rPr lang="nb-NO" sz="1000" b="1" dirty="0">
                <a:solidFill>
                  <a:srgbClr val="002060"/>
                </a:solidFill>
              </a:rPr>
              <a:t> </a:t>
            </a:r>
            <a:r>
              <a:rPr lang="nb-NO" sz="1000" b="1" dirty="0" err="1">
                <a:solidFill>
                  <a:srgbClr val="002060"/>
                </a:solidFill>
              </a:rPr>
              <a:t>soft&amp;complex</a:t>
            </a:r>
            <a:r>
              <a:rPr lang="nb-NO" sz="1000" b="1" dirty="0">
                <a:solidFill>
                  <a:srgbClr val="002060"/>
                </a:solidFill>
              </a:rPr>
              <a:t> matter and </a:t>
            </a:r>
            <a:r>
              <a:rPr lang="nb-NO" sz="1000" b="1" dirty="0" err="1">
                <a:solidFill>
                  <a:srgbClr val="002060"/>
                </a:solidFill>
              </a:rPr>
              <a:t>related</a:t>
            </a:r>
            <a:r>
              <a:rPr lang="nb-NO" sz="1000" b="1" dirty="0">
                <a:solidFill>
                  <a:srgbClr val="002060"/>
                </a:solidFill>
              </a:rPr>
              <a:t> </a:t>
            </a:r>
            <a:r>
              <a:rPr lang="nb-NO" sz="1000" b="1" dirty="0" err="1">
                <a:solidFill>
                  <a:srgbClr val="002060"/>
                </a:solidFill>
              </a:rPr>
              <a:t>phenomena</a:t>
            </a:r>
            <a:r>
              <a:rPr lang="nb-NO" sz="1000" b="1" dirty="0">
                <a:solidFill>
                  <a:srgbClr val="002060"/>
                </a:solidFill>
              </a:rPr>
              <a:t>. </a:t>
            </a:r>
          </a:p>
          <a:p>
            <a:pPr algn="ctr">
              <a:buClr>
                <a:srgbClr val="000000"/>
              </a:buClr>
              <a:buSzPct val="100000"/>
              <a:tabLst>
                <a:tab pos="0" algn="l"/>
                <a:tab pos="334950" algn="l"/>
                <a:tab pos="671089" algn="l"/>
                <a:tab pos="1007227" algn="l"/>
                <a:tab pos="1343365" algn="l"/>
                <a:tab pos="1679503" algn="l"/>
                <a:tab pos="2015642" algn="l"/>
                <a:tab pos="2351780" algn="l"/>
                <a:tab pos="2687918" algn="l"/>
                <a:tab pos="3024056" algn="l"/>
                <a:tab pos="3360195" algn="l"/>
                <a:tab pos="3696332" algn="l"/>
                <a:tab pos="4032471" algn="l"/>
                <a:tab pos="4368609" algn="l"/>
                <a:tab pos="4704747" algn="l"/>
                <a:tab pos="5040885" algn="l"/>
                <a:tab pos="5377024" algn="l"/>
                <a:tab pos="5713162" algn="l"/>
                <a:tab pos="6049300" algn="l"/>
                <a:tab pos="6385438" algn="l"/>
                <a:tab pos="6721577" algn="l"/>
              </a:tabLst>
            </a:pPr>
            <a:r>
              <a:rPr lang="nb-NO" sz="1000" b="1" dirty="0">
                <a:solidFill>
                  <a:srgbClr val="002060"/>
                </a:solidFill>
              </a:rPr>
              <a:t>From </a:t>
            </a:r>
            <a:r>
              <a:rPr lang="nb-NO" sz="1000" b="1" dirty="0" err="1">
                <a:solidFill>
                  <a:srgbClr val="002060"/>
                </a:solidFill>
              </a:rPr>
              <a:t>basic</a:t>
            </a:r>
            <a:r>
              <a:rPr lang="nb-NO" sz="1000" b="1" dirty="0">
                <a:solidFill>
                  <a:srgbClr val="002060"/>
                </a:solidFill>
              </a:rPr>
              <a:t> </a:t>
            </a:r>
            <a:r>
              <a:rPr lang="nb-NO" sz="1000" b="1" dirty="0" err="1">
                <a:solidFill>
                  <a:srgbClr val="002060"/>
                </a:solidFill>
              </a:rPr>
              <a:t>science</a:t>
            </a:r>
            <a:r>
              <a:rPr lang="nb-NO" sz="1000" b="1" dirty="0">
                <a:solidFill>
                  <a:srgbClr val="002060"/>
                </a:solidFill>
              </a:rPr>
              <a:t> and natural </a:t>
            </a:r>
            <a:r>
              <a:rPr lang="nb-NO" sz="1000" b="1" dirty="0" err="1">
                <a:solidFill>
                  <a:srgbClr val="002060"/>
                </a:solidFill>
              </a:rPr>
              <a:t>phenomena</a:t>
            </a:r>
            <a:r>
              <a:rPr lang="nb-NO" sz="1000" b="1" dirty="0">
                <a:solidFill>
                  <a:srgbClr val="002060"/>
                </a:solidFill>
              </a:rPr>
              <a:t> to </a:t>
            </a:r>
            <a:r>
              <a:rPr lang="nb-NO" sz="1000" b="1" dirty="0" err="1">
                <a:solidFill>
                  <a:srgbClr val="002060"/>
                </a:solidFill>
              </a:rPr>
              <a:t>applications</a:t>
            </a:r>
            <a:r>
              <a:rPr lang="nb-NO" sz="1000" b="1" dirty="0">
                <a:solidFill>
                  <a:srgbClr val="002060"/>
                </a:solidFill>
              </a:rPr>
              <a:t> and </a:t>
            </a:r>
            <a:r>
              <a:rPr lang="nb-NO" sz="1000" b="1" dirty="0" err="1">
                <a:solidFill>
                  <a:srgbClr val="002060"/>
                </a:solidFill>
              </a:rPr>
              <a:t>technology</a:t>
            </a:r>
            <a:r>
              <a:rPr lang="nb-NO" sz="1000" b="1" dirty="0">
                <a:solidFill>
                  <a:srgbClr val="002060"/>
                </a:solidFill>
              </a:rPr>
              <a:t>.</a:t>
            </a:r>
            <a:endParaRPr lang="en-US" sz="1000" b="1" dirty="0">
              <a:solidFill>
                <a:srgbClr val="002060"/>
              </a:solidFill>
            </a:endParaRPr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122996" y="920039"/>
            <a:ext cx="6583589" cy="16369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1310" tIns="45790" rIns="91310" bIns="45790" anchor="ctr"/>
          <a:lstStyle/>
          <a:p>
            <a:pPr algn="ctr">
              <a:buClr>
                <a:srgbClr val="000000"/>
              </a:buClr>
              <a:buSzPct val="100000"/>
              <a:tabLst>
                <a:tab pos="0" algn="l"/>
                <a:tab pos="334950" algn="l"/>
                <a:tab pos="671089" algn="l"/>
                <a:tab pos="1007227" algn="l"/>
                <a:tab pos="1343365" algn="l"/>
                <a:tab pos="1679503" algn="l"/>
                <a:tab pos="2015642" algn="l"/>
                <a:tab pos="2351780" algn="l"/>
                <a:tab pos="2687918" algn="l"/>
                <a:tab pos="3024056" algn="l"/>
                <a:tab pos="3360195" algn="l"/>
                <a:tab pos="3696332" algn="l"/>
                <a:tab pos="4032471" algn="l"/>
                <a:tab pos="4368609" algn="l"/>
                <a:tab pos="4704747" algn="l"/>
                <a:tab pos="5040885" algn="l"/>
                <a:tab pos="5377024" algn="l"/>
                <a:tab pos="5713162" algn="l"/>
                <a:tab pos="6049300" algn="l"/>
                <a:tab pos="6385438" algn="l"/>
                <a:tab pos="6721577" algn="l"/>
              </a:tabLst>
            </a:pPr>
            <a:r>
              <a:rPr lang="nb-NO" sz="2400" b="1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International Workshop </a:t>
            </a:r>
            <a:r>
              <a:rPr lang="nb-NO" sz="2400" dirty="0" err="1">
                <a:solidFill>
                  <a:schemeClr val="accent4">
                    <a:lumMod val="50000"/>
                    <a:lumOff val="50000"/>
                  </a:schemeClr>
                </a:solidFill>
              </a:rPr>
              <a:t>on</a:t>
            </a:r>
            <a:r>
              <a:rPr lang="nb-NO" sz="2400" b="1" dirty="0">
                <a:solidFill>
                  <a:srgbClr val="333399"/>
                </a:solidFill>
              </a:rPr>
              <a:t/>
            </a:r>
            <a:br>
              <a:rPr lang="nb-NO" sz="2400" b="1" dirty="0">
                <a:solidFill>
                  <a:srgbClr val="333399"/>
                </a:solidFill>
              </a:rPr>
            </a:br>
            <a:r>
              <a:rPr lang="nb-NO" sz="4000" b="1" dirty="0">
                <a:solidFill>
                  <a:srgbClr val="002060"/>
                </a:solidFill>
              </a:rPr>
              <a:t>Soft </a:t>
            </a:r>
            <a:r>
              <a:rPr lang="nb-NO" sz="4000" b="1" dirty="0" smtClean="0">
                <a:solidFill>
                  <a:srgbClr val="002060"/>
                </a:solidFill>
              </a:rPr>
              <a:t>&amp; </a:t>
            </a:r>
            <a:r>
              <a:rPr lang="nb-NO" sz="4000" b="1" dirty="0" err="1" smtClean="0">
                <a:solidFill>
                  <a:srgbClr val="002060"/>
                </a:solidFill>
              </a:rPr>
              <a:t>Complex</a:t>
            </a:r>
            <a:r>
              <a:rPr lang="nb-NO" sz="4000" b="1" dirty="0" smtClean="0">
                <a:solidFill>
                  <a:srgbClr val="002060"/>
                </a:solidFill>
              </a:rPr>
              <a:t> </a:t>
            </a:r>
            <a:r>
              <a:rPr lang="nb-NO" sz="4000" b="1" dirty="0">
                <a:solidFill>
                  <a:srgbClr val="002060"/>
                </a:solidFill>
              </a:rPr>
              <a:t>Matter</a:t>
            </a:r>
          </a:p>
          <a:p>
            <a:pPr algn="ctr">
              <a:buClr>
                <a:srgbClr val="000000"/>
              </a:buClr>
              <a:buSzPct val="100000"/>
              <a:tabLst>
                <a:tab pos="0" algn="l"/>
                <a:tab pos="334950" algn="l"/>
                <a:tab pos="671089" algn="l"/>
                <a:tab pos="1007227" algn="l"/>
                <a:tab pos="1343365" algn="l"/>
                <a:tab pos="1679503" algn="l"/>
                <a:tab pos="2015642" algn="l"/>
                <a:tab pos="2351780" algn="l"/>
                <a:tab pos="2687918" algn="l"/>
                <a:tab pos="3024056" algn="l"/>
                <a:tab pos="3360195" algn="l"/>
                <a:tab pos="3696332" algn="l"/>
                <a:tab pos="4032471" algn="l"/>
                <a:tab pos="4368609" algn="l"/>
                <a:tab pos="4704747" algn="l"/>
                <a:tab pos="5040885" algn="l"/>
                <a:tab pos="5377024" algn="l"/>
                <a:tab pos="5713162" algn="l"/>
                <a:tab pos="6049300" algn="l"/>
                <a:tab pos="6385438" algn="l"/>
                <a:tab pos="6721577" algn="l"/>
              </a:tabLst>
            </a:pPr>
            <a:r>
              <a:rPr lang="pt-BR" b="1" dirty="0" err="1">
                <a:solidFill>
                  <a:srgbClr val="002060"/>
                </a:solidFill>
              </a:rPr>
              <a:t>Norwegian</a:t>
            </a:r>
            <a:r>
              <a:rPr lang="pt-BR" b="1" dirty="0">
                <a:solidFill>
                  <a:srgbClr val="002060"/>
                </a:solidFill>
              </a:rPr>
              <a:t> Academy of Science and Letters</a:t>
            </a:r>
          </a:p>
          <a:p>
            <a:pPr algn="ctr">
              <a:buClr>
                <a:srgbClr val="000000"/>
              </a:buClr>
              <a:buSzPct val="100000"/>
              <a:tabLst>
                <a:tab pos="0" algn="l"/>
                <a:tab pos="334950" algn="l"/>
                <a:tab pos="671089" algn="l"/>
                <a:tab pos="1007227" algn="l"/>
                <a:tab pos="1343365" algn="l"/>
                <a:tab pos="1679503" algn="l"/>
                <a:tab pos="2015642" algn="l"/>
                <a:tab pos="2351780" algn="l"/>
                <a:tab pos="2687918" algn="l"/>
                <a:tab pos="3024056" algn="l"/>
                <a:tab pos="3360195" algn="l"/>
                <a:tab pos="3696332" algn="l"/>
                <a:tab pos="4032471" algn="l"/>
                <a:tab pos="4368609" algn="l"/>
                <a:tab pos="4704747" algn="l"/>
                <a:tab pos="5040885" algn="l"/>
                <a:tab pos="5377024" algn="l"/>
                <a:tab pos="5713162" algn="l"/>
                <a:tab pos="6049300" algn="l"/>
                <a:tab pos="6385438" algn="l"/>
                <a:tab pos="6721577" algn="l"/>
              </a:tabLst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Drammensvegen 78, Oslo, Norway</a:t>
            </a:r>
            <a:r>
              <a:rPr lang="nb-NO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nb-NO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October</a:t>
            </a:r>
            <a:r>
              <a:rPr lang="nb-NO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15-16, 2015</a:t>
            </a:r>
          </a:p>
        </p:txBody>
      </p:sp>
      <p:sp>
        <p:nvSpPr>
          <p:cNvPr id="15366" name="Rectangle 10"/>
          <p:cNvSpPr>
            <a:spLocks noChangeArrowheads="1"/>
          </p:cNvSpPr>
          <p:nvPr/>
        </p:nvSpPr>
        <p:spPr bwMode="auto">
          <a:xfrm>
            <a:off x="0" y="0"/>
            <a:ext cx="6858000" cy="12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68415" tIns="34208" rIns="68415" bIns="34208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15367" name="Rectangle 18"/>
          <p:cNvSpPr>
            <a:spLocks noChangeArrowheads="1"/>
          </p:cNvSpPr>
          <p:nvPr/>
        </p:nvSpPr>
        <p:spPr bwMode="auto">
          <a:xfrm>
            <a:off x="91849" y="4702402"/>
            <a:ext cx="6858000" cy="12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68415" tIns="34208" rIns="68415" bIns="34208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7" name="AutoShape 6" descr="data:image/jpeg;base64,/9j/4AAQSkZJRgABAQAAAQABAAD/2wCEAAkGBhQQEBQUExQVFRQWFRYWFhQXFRQUFRUVFBQVFRUVFBQXHCYeGBojGRQVHy8gIycpLSwsFR4xNTAqNSYrLCkBCQoKDgwOGg8PGjUiHyQpLCwsNS0qLCwvLzAsLC0pLCwsLCwtLC8sLCwsLCwsLCwsLCwsLCwsLCwpLCwsLCwsLP/AABEIAMsA+AMBIgACEQEDEQH/xAAbAAEAAgMBAQAAAAAAAAAAAAAABgcBBAUDAv/EAEgQAAEDAgAKBgYJAgQFBQAAAAEAAgMEEQUGBxIhMUFRYXEiMoGRobETQlJyksEjM0NTYoKTotEUshUW8PEXRIPS0yQ0Y6PC/8QAGgEBAAMBAQEAAAAAAAAAAAAAAAMEBQIBBv/EADMRAAEDAgQCCAYCAwEAAAAAAAEAAgMEEQUSITETYRQiMkFRgZHwFXGhwdHhQrEjM/FD/9oADAMBAAIRAxEAPwC8UREREREREREREREREREREREREREREREREREREREREWLpdEWUWM5LoiyiIiIiIiIiIiIiIiIiIiIiIiIiIiIiIiIiIiIiIiIiLBRFlFhYLkRfSKOYVx5poLjP9I72Y7O73dUd6iOEspM8lxE1sQ39d/edHgrcVHNLqBYc1QmxCCHc3PLVWbLMGi7iAN5Nh4rh1uPFJFcelDzuYC/xGgd6rAmorHfazH8zwL/tHguxQ5OqqTrBkY/E65+Ft/EhXOgxR/7nrP8AiU83+iP1XZrMqbfsoSeL3BvgLrjVWUaqf1TGz3WXPe4n5Lu0mS5g+smc7g1oaPG5XWp8QaNmuMuO9z3nwBA8EElFHs2684OIS9p2X3yVZOw5OZPSGV+f7WcdHC2q3BXDgOsdNTxSOFnPY1xHEjTbh/K4r8nNKZM+zwL39GHdDlvA4XUmijDQABYAAADYBsUFZURShojFrKzh9LNA5xkNx816IiLPWuiIiIiIiIiIiIiIiIiIiIiIiIiIiIiIiIiIsFES6+JJQASSABpJJsB2rgYw46w0l2j6SX2GnV77vV81XOF8YZ611nkkE9GJgObw6I0uPNXoKKSXrHQLMqsRig6o6zvAKb4byjQxXbCPSu9rVGD72t3Z3qEYSxgqKt2a97iDqjYCG/C3rdt12sB5O5ZbOnPomezrkPyb23PBTrBmAoKRv0bGt3vOlx9550q1xKam0YMzvfvRUeFV1mshyN8Pf3Ve4Jye1E1i+0LfxaX9jBq7SFMcGYgU0Ni5pldvebi/Bg0d91uVWNlLFodOy+5pzz+2650uUikGr0juTCPOyhfLVT7A25BWI4KGn3IJ5lSeKENADQABqAAAHYF9lQt+VGHZFKf0x/8AorxOVJmyB/xt/hQCinP8Va+IUw0zqdJZQiPKlHthkHIsPmQt2nykUrut6RnNlx3tJXhpJxu0rptfTO2eFKkXOocYaeb6uaNx9nOAd8J0rogqs5pbuFba5rtWm6yiIvF0iIiIiIiIiIiIiIiIiIiIiLBK4eMWNkVGLOOdIRojbr5u9kLpjHPOVo1UckjY25nmwXbJXCwpjpTU9wZM9w9Vgzj2nUO0qucNY3T1RIc7NZsjYSB2nW7t7l64JxKqaixDPRsPrSXbfk22ce5ajKBrBmndZYr8UfIclMy/NdmuyoPP1UTWj2nkuPwiw8VxajHisff6Ut4Na1tu0C/ipZQZMYW6ZZHyHaG2jb8z4rpzYuUNLG574Yw1ouS8Z/dnX08l2JqRhsxl/fNcGnrpBmkkyj5/hVlJjBUu1zyn85HkV4HCUv3sv6j/AOVuYewy2ofaONkUTT0Wta1pP4nEDXwUixWyfmS0tSCG62xai4b37hw177alfdJHDHme23JZTIZZ5ckbieeqhBK9KasdE7OY8tdvabFXrHSsaAA1oAFgABYAbkdRsOtjTzaD8lR+KA6ZPr+lpDBHb59fl+1T0GN9WzVO8+9Zw8QtXCWGpqk3lkc78OpvwCw8FcEuLtM7XBEf+mzzstGbEWjd9iB7rnt8AbeCMr4Ab5LeQXr8MqiLcS4+ZVQLsUVDRv69TJHzguOwtcfJTWfJhTnqvkZ2tcPELj1mS+VumOZjuDmlh7xf5Kz02GQWzFqp/DaiLUsDvP8AYWxg/EiimHQqnSH8Loge6xK6H/DKm9ub4mf9ihNbijVQ6XQuI9pnT/t0+Czg/GyqpzYSuIHqP6Y0bOlpHeo3RTP1ilv75KVk0EfVmgt75qYyZL4D1ZZRzzHeGaFz6nJa8fVzg+8wjxBK3ME5TGOsJ2Fh9tt3N7W9YeKmFHXxzNz43te07WkHv3FUXzVcJ6x+60Y6ahqBdg/sH0VT1+JFXFp9FngbYyH/ALdfgvDB2M1TSmzZHWGtj7uHwu0jsIVzLQwpgGGpFpWNdudazhycNKkbiOfqzNuFG/CSzrQPIKjmBMo8clmzj0TvbFzGeZ1t7dHFTGOQOAIIIO0G4PIqscYcn8kF3wkys1ltvpGjkOsOWngufi1jbJRuA68N9Me7izceGo+K9fRxzNzwHyXMeISwO4dUPNXCi1MHYSZURtkjOc1w1+YI2ELbWUQQbFbwIcLhERF4vUREREREREXyV9LyqJgxjnONmtBcTuAFz4Ih03UdxxxrFIwNZYzPHRGsMGrPI8htPIqucHYLmrpiG3c4m73uOgX2ud8uGhfNVUSVtSXWu+V4DRuBNmjsCtzAOBmUkLY2Di521ztpP+tS2y4UMQA7ZXzbWuxGYlxsxq0MAYmQ0tnW9JL944DR7rdTfPipBmrNkcseSR0hu43X0EcTIm5WCwXlUVDY2lziA1oJJOoAayqkxqxndWyWFxE09Bm/ZnOHtHds7V1Mf8ZvTPNPGfo2Hpkeu8bPdb58luYgYq3tUyjjE0j/AOw/Lv2hatPG2mj48m52Cw6qV9XL0eLYblbeJuJIjtNUC8mtjDqj4uHteSmllkLKzJZXSuzOWzBTsgZkYsBZRYKiU6yiiuMmPkVK4saPSyjW0GzW+87Tp4AE8lFXZUKm+hkQG7NcfHOXBeAqE2IQROyk68laiwVCcA5SWSuDJ2+icTYPBuwnjfS3xHFTULoEHZWYZ45hmYbotKvwNDOPpYmP4kaRydrC30XQJGoUjmhwsRdQPC+TJpuad5afYfpb2O1jtuoi+KqwfLfpxO2EdV1uPVcOCuqy16ykZK0skaHNOtpAIV+Kve0ZZOsFlz4XG45ojlPJQ/F/KM19mVIDHahIOofeHq+XJTWN4cLjSDpBCrfGbJ+6K8lPd7NsetzfdPrDhr5rm4r44yUhDXXfCTpZtZxZ/GrkppKWOZvEp/RV4q6WnfwqoeatshQjHXEwPDp4G9MXL2DU8bXNHtefNTGirWTRtexwc1wuCP8AWg8F72WfFK+F92rWnhjqY8rtQqjxMxkNJNZx+hkIDxsadQeN1tF+HJW40qpce8Cinqc5osyUF4GwOv0wO037VOsRsKeno2XN3MvG78vVv+UtV+uY17Gzt791lYbI6KR1M/u29/VSFFhZWUt1ERERERERFxsbnEUNRb7s9x0HwJXZWtX0glifGdT2ub8QIuu2ENcCfFRytLmFo7wVVmIMYNey+xry33s23kSraVJUlQ+jqmut04n2c3fa7XDkQT3q5MHYQZPE2SM3a4XHzB3ELSxJhLhINiFj4O8CN0Z3BW1nLgY54e/paYlptI/oM4EjS7sHjZd5VPlAwn6Wrc2/RiGYN2dbOefED8qq0cXFlAOw1VzEagwQkjc6BauKeAv6yoDXX9G3pSHhfQ3mTo5XVwsZYADQBoA4KO4iYH9BSNJHTl6buR6g+HzKkq6rZ+LIR3DRc4bTcGEE7nUrACyiKktJFxcb8LmlpHyN6+hrODnaAezSexdlRDKbETRgjU2VhPaHN8yF47ZVqp5ZC5zd7KrXPvpOknSTtJOklYRYVNfCk3WVaeTfDJmp3RvN3QkAE6yxw6N+VnDsCqtT7JTEc6odstGOZu8+XmpYz1lqYU9zagAd+6sZECKwvr0WLLKIiwQoNjtiYHh08DemNMkY1P3uaPa4beeudFfJClhmdC7M1V6inZOzI8KpsTMZjSyhjz9C82duY7UHj58uCtkFVXj9gEU84ewWjlubbGvHWHI6+9TPEXChnpG5xu6M+jP5QC0n8par9axsjBOzv3WXh0j4pHUsndsuZlQhBp4nbRLYcnMcT/aFr5LZTmTt2BzD2lrgf7QvnKhXfUxcTIewZrfNy28mFLankk9qSw4hjQPNzh2Lrah18Vz2sSu3uGvopoFlYWVkreRERERERERfJX0sIihGPWKRl/8AUQi7wOm0a3ges0bXADVtHJRHF7GeSid0elGT0ozqPEH1Xce9XIQotjJiHHU3fGRHKdJNug8/iGw8R3FadPVty8KbULEq6B4fx6c2cupgbGSGrbeN2ka2HQ9vMbuI0Kpf/cVWn7Wax/6ktj5lemEMET0bxntcwg9GRpNvyvHlcFalDUejlY/XmPY8jac1wd8lo01M2PM6M3uNFlVVW+bIyUWLTqr1jYAABoA0AcF9qO4Nx6pZrD0no3bpOh+7q+K78cocLggjeDcL558bmHrCy+rjljkF2EFfaLF1m64UqLUwpg9tRC+J46LxY7+BHEHT2LbusIvCA4WKo3DWA5KSQskHuv8AVeN7T8ti56vusoWTNzZGte07HAEeK4bsn1GTf0R5B77d11AYvBfOTYM7NeM6c1U9FRPmeI42lzzqA8zuHEq48VsAijpxHoLic57htcd3AAADktzB2CIqcZsUbWDbYaTzcdJ7VuEKRjMq0aLDxTdYm5WQiwFldrTRFi6zdERLIsZyIovlHhBoiTrbJGRzLs0+DiuFk4r2wx1TnusxojcTsGh9+02HgvbKbhgEMp2nTcPfw1hgPeT2BQVtS4MLAbNcWlw1Alt82/K5W9TU5kpch7z9F8xWVQirOI3Wwt52P5W5hfCL6ypc+xu8hrG7QL2Y3np7yVbuAMGCmpo4trW9I73HS495Kh+T/FY3FTKLaPomnQdP2hHgO/crAaqddM02iZs1XsLp3C88m7llERZq2URERERERERERERERF5SQhwIIBB1gi4PYqgxvwR/TVb2tFmO6bANWa7WBydfwVyWUdxzxb/q4Ohb0rLlh331sJ3HR2gK7RT8KTXYrNxKl48XV3G34Vd4PxVmqIhLDmv0kOYHAPaRsN9B0WOvatZ0VRSHVLD8TB3jQVsYv4ekoZr2Jb1ZIzoJtw2OCtfBmFYqqMPjcHN2jaDucDqK1Kipkhd1gHNKxaSkhqG9Vxa8dyrOjx+q49cjXj8bQf3Nse9dmlypH7SAHix9vBwUrrMU6WXrQsudrRmHvbZcSryYwO6j5GdoePEX8VU49JJ2mW98ld6NXxdh+b3zWxS5RqV/WMjD+JhI723XYpcZKaXqTRnhnAHuKg9VkvmHUljdzDmH5hcmoxErGfY53uua7wJBXvRqR/Zfb3zTpldH247/ACH4VvNeDqN19XVIuwdUwafRzR8c2Rn7gvuPGSqj1Tyjm4n+665OGk9l4K6GMAaPjI9+SutZVOxY81g+3J5tYfkvYZQKz7xv6bVycMl8QpBjMHgfRW4sFVIcoFZ9439Nq8pMeaw/bW5NYPkgwybkhxmDwKt+6wXgKl5saKp+uok7HZv9tloT1T36Xvc/3nOd5lSNwp/e5QOxxn8WH1Vy1mM1NF15oxwDg49w0qMYYylMDS2nYXO2PeM1o45us9tlXgUnwBiJNUEOkvFHvI6bh+Fp1cz3FTGhggGaUqD4jVVJyQtt78VwWMkqJNAdJI83NrlxJ1lTvFnJ6GESVNi7WIhpaPfPrHhq5qWYJwLFTMzYmBu863O4udrK37KrUYg54yRiw+qvUuFMjOeU5j9F8htl9BEWYtlERERERERERERERERERERFgrKIii2NeJTau8kdmTW1+q/cH228fNV04VFDN68Mg27HDhseO9XctasoWTNLZGNe07HC4V+nrXRjI8ZmrKqsNbKc8ZyuUBwZlOe2wnjDvxMOaeZadHiFI6XH+keNMhYdz2keI0eK0sI5NIH3MbnxHd12/CdPcVH6rJpUN6jo3jmWHxHzVjLRS9+VVQ/EINCM49+asCDD9O8XbPEfztHgStptYx2p7TycD81UU2JdW3XA48QWO8jdarsW6kf8vN+m8+ICdAhO0n9flPic7e1Efr+FdDqho1uaO0Bas9ZTnrvhPvOjPmVUAxdqT/y836T/AOF7MxUq3aqeTtAb/cQgoIxvJ79UOKSnQRf3+FYVZW4M9c0x7GnyC49XhjBLdULXn8MJHibDxUfhxErHfZZvvPYPIlb9PkzqXdZ8Te1zj4BSCKnZvKfX8XURmqpOzCPT8rXqsYaL7OhYeL3W/aL+a49XhXPFmwwRj8EYv8biT3WU1pMlrB9ZO88GtazxOcfJdyjxIpItIiDzveS/wOjwXvS6ePs3Pr91z0Crm7dmj5D7Kp6TB8kxtHG55/CCbczqCk2C8m08ljKWxN3dd/cNA7+xWZFCGgBoAA2AAAdgXoFXkxOR3YFlahwaJushv9AuHgfE6npbFrM5/tv6TuzY3sC7dl9Is1z3PN3G62GRsjFmCwRERcqRERERERERERERERERERERERYuiLKLTq8MQxfWSxs4Oe1p7iV5Q4x0zzZs8RO4SM/ldZHWvZRmVgNiRf5roovkPB0hfS5UiLFkJWrLhaFji10sbXDWC9oI5glegE7LwuA3K2rJZeVPVskF2Oa4XtdpBF91wvW682QEHZLJZCVpf43B99F8bf5XoBOy8Lmt3K3bJZaQw3B99F8bf5W2yUOFwQRvBuO9C0jcIHtOxX3ZLLF1pf45B99F+oz+UAJ2QuA3K3bLK0f8cg++i/UZ/K+4sLwucGtljJOoB7STyAK9yO8F5xGeIW2ixdLrldrKLQqcPU8Zs+aJp3Oe0HuJXpS4Whl+rljf7r2u8iusjrXsuOIwm11tol0XK7REREREREREREREREWHFVtjhjw573QwOzWC4dINDnkaw07GjeNJ5a5xjJUmOkne3WI3W520KosA0Imqoo3dVzwHcQNJHba3atSghaQ6V4uAsTFKh7S2GM2zf8WxgnFWoqhnMb0T9o85oPI63dgK6M+Tiqa249E/gHm/72gK044wAABYAWA3AbF9WXLsSlv1bALpmDwhvWJJUEydwTRSzRSh7QGtIY69hpIJbs7lPAvnNWVSml4r89rLRp4eBGIwb2XhhCrbDE+R3VY0uPYLqkJ5XTyveRdzi57tF7a3HsA7gFYOUzC2ZCyAHTIc53uMPzdb4VzcmuCA90szxdoHo23GvOF3+Fh2ladJaCEzO79li196qobTt7t1r5OML+iqDCT0ZRccJGjR3tuPyhWcqUwlRuo6pzG6DG8Fh4A5zD3EK38EYSFRCyVup7Qbbj6w7DcKLEIxcSt2KsYVMbOgfu0rccqFZHnOA3m3ebK+jqVDRvzXg7nA9xupsL/nbl91Bjdv8d9tfspTUZNKhrSWujeQL5vSBPAXFr9y5WLeH30kzSCfRkgPZszSbEgbCL3/AN1JKjKgS0hkFnHUXPuBxsBp71FMB4IfVztjaCdIL3bGtvpcT5cwrUfFMbukjRUZeC2VnRCb35q6tioeOPOcBo0m3ebK+baFQ0cma4HcQe43VXC/525fdXca/wDO/P7KX/8AC+b72Lud/C3sCZPpYKiKV0kZDHXIAdc6CNFxxWqMqMv3Mfxu/hdPFvHt9VUtidExocHG4cSeiL7QkhrMhLtrcl5CMPLwGXvfTdTRQnKLh18QZDG4tzwXPcNBzb2DQdl9N+SmyhmUPF987WTRgudGC1zRrLSQbgbbG+jis+kycYZ9lq1/E6O7h7qJ4t4oyVoc5r2sa02uQSS61+qLeK6Fdk3qI+lG5kltxMb+y/8AK4GC8MzUri6J5bfWCLtNt7T/ALqaYHymNcQ2oZmf/Iy5b+Zp0jnpWzUGpY7NHYt8LL5+lFG9obJcO8bqT4tMe2lhEmd6QMAdnaXXG8ldQLzikDgC0ggi4I1EHUQvQL59xuSSvq2NDWgBZREXK7REREREREREREWnhei9NBJHqz2ObfmCFS9NM+mnDrWkieLg72nS089XIq8yovjRiSyrPpGHMltpPqvtqzhv4jxWhRVLYiWP2KycSo3zAPj7QXTwJjHDVMBY4Z21h0PadxHzXSmnawZziGgaySAO0lVFU4j1kZ+qLhvY5pHYLg+CxHihWyHTC/m9zRb4nKV1FCes2QW981A3EahoyuiJPvkrMwfjHDUSujidnlrc4kDo67WDtvYupdRTEzFF9G58kj2lzmhua25Asb9Y6+5dnGEy/wBNIIGl0jhmtALQRnaCbkgaBcqjKxgkyxnTxWlDJJwc8osddFVeNWFf6mrkfe7Qcxnus0X7Tc9q98E46TUsQjjEeaCTpaSSSbkk52v+FvYAxHqP6iMzRFsbXZxJcw9UXAsHE6SAO9WeGrVqKmKNrYg3MBzWJS0c8rnTFxYSfBUnhnDb6uQPkDA4NzeiLXFza9yd5UuyZ4YsX07jr+kZ5PHke9TPC+DBUQSRH12kDgdh7DYqtsGYs11PNHK2A3Y4HrxaRqcOvqIJHavBNFUQFlstttV6aealqGyAl197BWsToVEQMvI0HUXAHkXBXqDoVTQYl1gkafQGwcCTnx6gb+0ocOkawPzG308VYxaJ8hjygnfu+SsD/JdH9wz938rp0eD44W5sbGsG5oA8lsBfSzXSOdubrYbFG3VrQPJfLtSoimbeRoO1w7s4K93KoP8AJNZf6h3xxf8AetPDZGNzhxte33WPi8b3lha0m19vJWeMAU/3EX6bP4XrT4IhjdnMija7e1jQdPEBVn/lzCW6f9cf+RbmB8BYQbURGQTZgkaXXmDhmg6bjPN9CidTWaTxR6qRlYS4DgkeX6VllaFdhqKB7GSvDDJfNJ0NJbm3BdqB6Q1reUax0xWfWiMxuaHMzui7U4Ozb9LZ1fFUomsc8B5sFpVD3tYTGLnwW9hPFamqbl8Yzj67ei7nca+26rLGfAQo6j0bXZwLQ4e0AS4WNtvROnit1mA8IwdFrZgNzJM5vYAdHcFmkxIrJ33kaWX1vkdc91ySe5bVP/gN3Sgt8Lr56qJqQGthId42Utyb1DnUdjqbI5reDdBt2FxUrC0sD4KbSwsiZqaNZ1knSSeZW8saZwe8uHivoadhjia124CIiKJToiIiIiIiIiIiIsWWURFjNSyyiIsWTNWURFiyBqyiIsWTNWURFjNTNWURFiyyiIixZLLKIixZM1ZREWLJZZREWLJZZREREREREREREREX/9k="/>
          <p:cNvSpPr>
            <a:spLocks noChangeAspect="1" noChangeArrowheads="1"/>
          </p:cNvSpPr>
          <p:nvPr/>
        </p:nvSpPr>
        <p:spPr bwMode="auto">
          <a:xfrm>
            <a:off x="111125" y="-111787"/>
            <a:ext cx="217714" cy="23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415" tIns="34208" rIns="68415" bIns="3420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8" name="Rectangle 20"/>
          <p:cNvSpPr>
            <a:spLocks noChangeArrowheads="1"/>
          </p:cNvSpPr>
          <p:nvPr/>
        </p:nvSpPr>
        <p:spPr bwMode="auto">
          <a:xfrm>
            <a:off x="4546948" y="5565925"/>
            <a:ext cx="2314542" cy="1061971"/>
          </a:xfrm>
          <a:prstGeom prst="rect">
            <a:avLst/>
          </a:prstGeom>
          <a:gradFill>
            <a:gsLst>
              <a:gs pos="98000">
                <a:srgbClr val="C0C0C0">
                  <a:alpha val="25000"/>
                </a:srgbClr>
              </a:gs>
              <a:gs pos="1000">
                <a:schemeClr val="bg1"/>
              </a:gs>
              <a:gs pos="0">
                <a:schemeClr val="bg1">
                  <a:lumMod val="0"/>
                  <a:lumOff val="10000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square" lIns="91310" tIns="45790" rIns="91310" bIns="45790">
            <a:spAutoFit/>
          </a:bodyPr>
          <a:lstStyle/>
          <a:p>
            <a:pPr>
              <a:buClr>
                <a:srgbClr val="000000"/>
              </a:buClr>
              <a:buSzPct val="100000"/>
              <a:tabLst>
                <a:tab pos="0" algn="l"/>
                <a:tab pos="334950" algn="l"/>
                <a:tab pos="671089" algn="l"/>
                <a:tab pos="1007227" algn="l"/>
                <a:tab pos="1343365" algn="l"/>
                <a:tab pos="1679503" algn="l"/>
                <a:tab pos="2015642" algn="l"/>
                <a:tab pos="2351780" algn="l"/>
                <a:tab pos="2687918" algn="l"/>
                <a:tab pos="3024056" algn="l"/>
                <a:tab pos="3360195" algn="l"/>
                <a:tab pos="3696332" algn="l"/>
                <a:tab pos="4032471" algn="l"/>
                <a:tab pos="4368609" algn="l"/>
                <a:tab pos="4704747" algn="l"/>
                <a:tab pos="5040885" algn="l"/>
                <a:tab pos="5377024" algn="l"/>
                <a:tab pos="5713162" algn="l"/>
                <a:tab pos="6049300" algn="l"/>
                <a:tab pos="6385438" algn="l"/>
                <a:tab pos="6721577" algn="l"/>
              </a:tabLst>
            </a:pPr>
            <a:r>
              <a:rPr lang="nb-NO" b="1" dirty="0" err="1" smtClean="0">
                <a:solidFill>
                  <a:srgbClr val="002060"/>
                </a:solidFill>
              </a:rPr>
              <a:t>Organizer</a:t>
            </a:r>
            <a:r>
              <a:rPr lang="nb-NO" b="1" dirty="0">
                <a:solidFill>
                  <a:srgbClr val="002060"/>
                </a:solidFill>
              </a:rPr>
              <a:t> </a:t>
            </a:r>
            <a:r>
              <a:rPr lang="nb-NO" b="1" dirty="0" smtClean="0">
                <a:solidFill>
                  <a:srgbClr val="002060"/>
                </a:solidFill>
              </a:rPr>
              <a:t>and </a:t>
            </a:r>
            <a:r>
              <a:rPr lang="nb-NO" b="1" dirty="0" err="1" smtClean="0">
                <a:solidFill>
                  <a:srgbClr val="002060"/>
                </a:solidFill>
              </a:rPr>
              <a:t>contact</a:t>
            </a:r>
            <a:r>
              <a:rPr lang="nb-NO" b="1" dirty="0" smtClean="0">
                <a:solidFill>
                  <a:srgbClr val="002060"/>
                </a:solidFill>
              </a:rPr>
              <a:t>:</a:t>
            </a:r>
            <a:endParaRPr lang="nb-NO" b="1" dirty="0">
              <a:solidFill>
                <a:srgbClr val="002060"/>
              </a:solidFill>
            </a:endParaRPr>
          </a:p>
          <a:p>
            <a:pPr>
              <a:tabLst>
                <a:tab pos="0" algn="l"/>
                <a:tab pos="334950" algn="l"/>
                <a:tab pos="671089" algn="l"/>
                <a:tab pos="1007227" algn="l"/>
                <a:tab pos="1343365" algn="l"/>
                <a:tab pos="1679503" algn="l"/>
                <a:tab pos="2015642" algn="l"/>
                <a:tab pos="2351780" algn="l"/>
                <a:tab pos="2687918" algn="l"/>
                <a:tab pos="3024056" algn="l"/>
                <a:tab pos="3360195" algn="l"/>
                <a:tab pos="3696332" algn="l"/>
                <a:tab pos="4032471" algn="l"/>
                <a:tab pos="4368609" algn="l"/>
                <a:tab pos="4704747" algn="l"/>
                <a:tab pos="5040885" algn="l"/>
                <a:tab pos="5377024" algn="l"/>
                <a:tab pos="5713162" algn="l"/>
                <a:tab pos="6049300" algn="l"/>
                <a:tab pos="6385438" algn="l"/>
                <a:tab pos="6721577" algn="l"/>
              </a:tabLst>
            </a:pPr>
            <a:r>
              <a:rPr lang="nb-NO" sz="900" b="1" dirty="0">
                <a:solidFill>
                  <a:srgbClr val="002060"/>
                </a:solidFill>
              </a:rPr>
              <a:t>Jon Otto Fossum (jon.fossum@ntnu.no)</a:t>
            </a:r>
          </a:p>
          <a:p>
            <a:pPr>
              <a:tabLst>
                <a:tab pos="0" algn="l"/>
                <a:tab pos="334950" algn="l"/>
                <a:tab pos="671089" algn="l"/>
                <a:tab pos="1007227" algn="l"/>
                <a:tab pos="1343365" algn="l"/>
                <a:tab pos="1679503" algn="l"/>
                <a:tab pos="2015642" algn="l"/>
                <a:tab pos="2351780" algn="l"/>
                <a:tab pos="2687918" algn="l"/>
                <a:tab pos="3024056" algn="l"/>
                <a:tab pos="3360195" algn="l"/>
                <a:tab pos="3696332" algn="l"/>
                <a:tab pos="4032471" algn="l"/>
                <a:tab pos="4368609" algn="l"/>
                <a:tab pos="4704747" algn="l"/>
                <a:tab pos="5040885" algn="l"/>
                <a:tab pos="5377024" algn="l"/>
                <a:tab pos="5713162" algn="l"/>
                <a:tab pos="6049300" algn="l"/>
                <a:tab pos="6385438" algn="l"/>
                <a:tab pos="6721577" algn="l"/>
              </a:tabLst>
            </a:pPr>
            <a:r>
              <a:rPr lang="nb-NO" sz="900" b="1" dirty="0">
                <a:solidFill>
                  <a:srgbClr val="002060"/>
                </a:solidFill>
              </a:rPr>
              <a:t>NTNU, Trondheim, Norway</a:t>
            </a:r>
            <a:endParaRPr lang="nb-NO" sz="900" dirty="0">
              <a:solidFill>
                <a:srgbClr val="002060"/>
              </a:solidFill>
            </a:endParaRPr>
          </a:p>
        </p:txBody>
      </p:sp>
      <p:sp>
        <p:nvSpPr>
          <p:cNvPr id="15369" name="Rectangle 21"/>
          <p:cNvSpPr>
            <a:spLocks noChangeArrowheads="1"/>
          </p:cNvSpPr>
          <p:nvPr/>
        </p:nvSpPr>
        <p:spPr bwMode="auto">
          <a:xfrm>
            <a:off x="1083434" y="3440832"/>
            <a:ext cx="5091994" cy="175446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1310" tIns="45790" rIns="91310" bIns="45790">
            <a:spAutoFit/>
          </a:bodyPr>
          <a:lstStyle/>
          <a:p>
            <a:pPr algn="just">
              <a:buClr>
                <a:srgbClr val="000000"/>
              </a:buClr>
              <a:buSzPct val="100000"/>
              <a:tabLst>
                <a:tab pos="0" algn="l"/>
                <a:tab pos="334950" algn="l"/>
                <a:tab pos="671089" algn="l"/>
                <a:tab pos="1007227" algn="l"/>
                <a:tab pos="1343365" algn="l"/>
                <a:tab pos="1679503" algn="l"/>
                <a:tab pos="2015642" algn="l"/>
                <a:tab pos="2351780" algn="l"/>
                <a:tab pos="2687918" algn="l"/>
                <a:tab pos="3024056" algn="l"/>
                <a:tab pos="3360195" algn="l"/>
                <a:tab pos="3696332" algn="l"/>
                <a:tab pos="4032471" algn="l"/>
                <a:tab pos="4368609" algn="l"/>
                <a:tab pos="4704747" algn="l"/>
                <a:tab pos="5040885" algn="l"/>
                <a:tab pos="5377024" algn="l"/>
                <a:tab pos="5713162" algn="l"/>
                <a:tab pos="6049300" algn="l"/>
                <a:tab pos="6385438" algn="l"/>
                <a:tab pos="6721577" algn="l"/>
              </a:tabLst>
            </a:pPr>
            <a:r>
              <a:rPr lang="en-US" sz="900" b="1" smtClean="0">
                <a:solidFill>
                  <a:srgbClr val="002060"/>
                </a:solidFill>
              </a:rPr>
              <a:t>Speakers</a:t>
            </a:r>
            <a:r>
              <a:rPr lang="en-US" sz="900" b="1" dirty="0">
                <a:solidFill>
                  <a:srgbClr val="002060"/>
                </a:solidFill>
              </a:rPr>
              <a:t>:</a:t>
            </a:r>
            <a:endParaRPr lang="nb-NO" sz="900" dirty="0">
              <a:solidFill>
                <a:srgbClr val="002060"/>
              </a:solidFill>
              <a:ea typeface="Arial Unicode MS" pitchFamily="34" charset="-128"/>
              <a:cs typeface="Arial Unicode MS" pitchFamily="34" charset="-128"/>
            </a:endParaRPr>
          </a:p>
          <a:p>
            <a:pPr>
              <a:buClr>
                <a:srgbClr val="000000"/>
              </a:buClr>
              <a:buSzPct val="100000"/>
              <a:tabLst>
                <a:tab pos="0" algn="l"/>
                <a:tab pos="334950" algn="l"/>
                <a:tab pos="671089" algn="l"/>
                <a:tab pos="1007227" algn="l"/>
                <a:tab pos="1343365" algn="l"/>
                <a:tab pos="1679503" algn="l"/>
                <a:tab pos="2015642" algn="l"/>
                <a:tab pos="2351780" algn="l"/>
                <a:tab pos="2687918" algn="l"/>
                <a:tab pos="3024056" algn="l"/>
                <a:tab pos="3360195" algn="l"/>
                <a:tab pos="3696332" algn="l"/>
                <a:tab pos="4032471" algn="l"/>
                <a:tab pos="4368609" algn="l"/>
                <a:tab pos="4704747" algn="l"/>
                <a:tab pos="5040885" algn="l"/>
                <a:tab pos="5377024" algn="l"/>
                <a:tab pos="5713162" algn="l"/>
                <a:tab pos="6049300" algn="l"/>
                <a:tab pos="6385438" algn="l"/>
                <a:tab pos="6721577" algn="l"/>
              </a:tabLst>
            </a:pPr>
            <a:r>
              <a:rPr lang="nb-NO" sz="900" b="1" dirty="0">
                <a:solidFill>
                  <a:schemeClr val="tx1">
                    <a:lumMod val="65000"/>
                    <a:lumOff val="3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Daniel Bonn (Univ. Amsterdam, </a:t>
            </a:r>
            <a:r>
              <a:rPr lang="nb-NO" sz="900" b="1" dirty="0" err="1">
                <a:solidFill>
                  <a:schemeClr val="tx1">
                    <a:lumMod val="65000"/>
                    <a:lumOff val="3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Netherlands</a:t>
            </a:r>
            <a:r>
              <a:rPr lang="nb-NO" sz="900" b="1" dirty="0">
                <a:solidFill>
                  <a:schemeClr val="tx1">
                    <a:lumMod val="65000"/>
                    <a:lumOff val="3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>
              <a:buClr>
                <a:srgbClr val="000000"/>
              </a:buClr>
              <a:buSzPct val="100000"/>
              <a:tabLst>
                <a:tab pos="0" algn="l"/>
                <a:tab pos="334950" algn="l"/>
                <a:tab pos="671089" algn="l"/>
                <a:tab pos="1007227" algn="l"/>
                <a:tab pos="1343365" algn="l"/>
                <a:tab pos="1679503" algn="l"/>
                <a:tab pos="2015642" algn="l"/>
                <a:tab pos="2351780" algn="l"/>
                <a:tab pos="2687918" algn="l"/>
                <a:tab pos="3024056" algn="l"/>
                <a:tab pos="3360195" algn="l"/>
                <a:tab pos="3696332" algn="l"/>
                <a:tab pos="4032471" algn="l"/>
                <a:tab pos="4368609" algn="l"/>
                <a:tab pos="4704747" algn="l"/>
                <a:tab pos="5040885" algn="l"/>
                <a:tab pos="5377024" algn="l"/>
                <a:tab pos="5713162" algn="l"/>
                <a:tab pos="6049300" algn="l"/>
                <a:tab pos="6385438" algn="l"/>
                <a:tab pos="6721577" algn="l"/>
              </a:tabLst>
            </a:pPr>
            <a:r>
              <a:rPr lang="nb-NO" sz="900" b="1" dirty="0">
                <a:solidFill>
                  <a:schemeClr val="tx1">
                    <a:lumMod val="65000"/>
                    <a:lumOff val="3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Paul Dommersnes (NTNU, Norway)</a:t>
            </a:r>
          </a:p>
          <a:p>
            <a:pPr>
              <a:buClr>
                <a:srgbClr val="000000"/>
              </a:buClr>
              <a:buSzPct val="100000"/>
              <a:tabLst>
                <a:tab pos="0" algn="l"/>
                <a:tab pos="334950" algn="l"/>
                <a:tab pos="671089" algn="l"/>
                <a:tab pos="1007227" algn="l"/>
                <a:tab pos="1343365" algn="l"/>
                <a:tab pos="1679503" algn="l"/>
                <a:tab pos="2015642" algn="l"/>
                <a:tab pos="2351780" algn="l"/>
                <a:tab pos="2687918" algn="l"/>
                <a:tab pos="3024056" algn="l"/>
                <a:tab pos="3360195" algn="l"/>
                <a:tab pos="3696332" algn="l"/>
                <a:tab pos="4032471" algn="l"/>
                <a:tab pos="4368609" algn="l"/>
                <a:tab pos="4704747" algn="l"/>
                <a:tab pos="5040885" algn="l"/>
                <a:tab pos="5377024" algn="l"/>
                <a:tab pos="5713162" algn="l"/>
                <a:tab pos="6049300" algn="l"/>
                <a:tab pos="6385438" algn="l"/>
                <a:tab pos="6721577" algn="l"/>
              </a:tabLst>
            </a:pPr>
            <a:r>
              <a:rPr lang="nb-NO" sz="900" b="1" dirty="0">
                <a:solidFill>
                  <a:schemeClr val="tx1">
                    <a:lumMod val="65000"/>
                    <a:lumOff val="3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Maria </a:t>
            </a:r>
            <a:r>
              <a:rPr lang="nb-NO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Helena </a:t>
            </a:r>
            <a:r>
              <a:rPr lang="nb-NO" sz="9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Godinho</a:t>
            </a:r>
            <a:r>
              <a:rPr lang="nb-NO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nb-NO" sz="900" b="1" dirty="0">
                <a:solidFill>
                  <a:schemeClr val="tx1">
                    <a:lumMod val="65000"/>
                    <a:lumOff val="3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(New Univ. Lisboa, Portugal)</a:t>
            </a:r>
          </a:p>
          <a:p>
            <a:pPr>
              <a:buClr>
                <a:srgbClr val="000000"/>
              </a:buClr>
              <a:buSzPct val="100000"/>
              <a:tabLst>
                <a:tab pos="0" algn="l"/>
                <a:tab pos="334950" algn="l"/>
                <a:tab pos="671089" algn="l"/>
                <a:tab pos="1007227" algn="l"/>
                <a:tab pos="1343365" algn="l"/>
                <a:tab pos="1679503" algn="l"/>
                <a:tab pos="2015642" algn="l"/>
                <a:tab pos="2351780" algn="l"/>
                <a:tab pos="2687918" algn="l"/>
                <a:tab pos="3024056" algn="l"/>
                <a:tab pos="3360195" algn="l"/>
                <a:tab pos="3696332" algn="l"/>
                <a:tab pos="4032471" algn="l"/>
                <a:tab pos="4368609" algn="l"/>
                <a:tab pos="4704747" algn="l"/>
                <a:tab pos="5040885" algn="l"/>
                <a:tab pos="5377024" algn="l"/>
                <a:tab pos="5713162" algn="l"/>
                <a:tab pos="6049300" algn="l"/>
                <a:tab pos="6385438" algn="l"/>
                <a:tab pos="6721577" algn="l"/>
              </a:tabLst>
            </a:pPr>
            <a:r>
              <a:rPr lang="nb-NO" sz="900" b="1" dirty="0">
                <a:solidFill>
                  <a:schemeClr val="tx1">
                    <a:lumMod val="65000"/>
                    <a:lumOff val="3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Carl Fredrik </a:t>
            </a:r>
            <a:r>
              <a:rPr lang="nb-NO" sz="900" b="1" dirty="0" err="1">
                <a:solidFill>
                  <a:schemeClr val="tx1">
                    <a:lumMod val="65000"/>
                    <a:lumOff val="3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Gyllenhamar</a:t>
            </a:r>
            <a:r>
              <a:rPr lang="nb-NO" sz="900" b="1" dirty="0">
                <a:solidFill>
                  <a:schemeClr val="tx1">
                    <a:lumMod val="65000"/>
                    <a:lumOff val="3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 (</a:t>
            </a:r>
            <a:r>
              <a:rPr lang="nb-NO" sz="900" b="1" dirty="0" err="1">
                <a:solidFill>
                  <a:schemeClr val="tx1">
                    <a:lumMod val="65000"/>
                    <a:lumOff val="3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Independent</a:t>
            </a:r>
            <a:r>
              <a:rPr lang="nb-NO" sz="900" b="1" dirty="0">
                <a:solidFill>
                  <a:schemeClr val="tx1">
                    <a:lumMod val="65000"/>
                    <a:lumOff val="3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 Consultant, Norway)</a:t>
            </a:r>
          </a:p>
          <a:p>
            <a:pPr>
              <a:buClr>
                <a:srgbClr val="000000"/>
              </a:buClr>
              <a:buSzPct val="100000"/>
              <a:tabLst>
                <a:tab pos="0" algn="l"/>
                <a:tab pos="334950" algn="l"/>
                <a:tab pos="671089" algn="l"/>
                <a:tab pos="1007227" algn="l"/>
                <a:tab pos="1343365" algn="l"/>
                <a:tab pos="1679503" algn="l"/>
                <a:tab pos="2015642" algn="l"/>
                <a:tab pos="2351780" algn="l"/>
                <a:tab pos="2687918" algn="l"/>
                <a:tab pos="3024056" algn="l"/>
                <a:tab pos="3360195" algn="l"/>
                <a:tab pos="3696332" algn="l"/>
                <a:tab pos="4032471" algn="l"/>
                <a:tab pos="4368609" algn="l"/>
                <a:tab pos="4704747" algn="l"/>
                <a:tab pos="5040885" algn="l"/>
                <a:tab pos="5377024" algn="l"/>
                <a:tab pos="5713162" algn="l"/>
                <a:tab pos="6049300" algn="l"/>
                <a:tab pos="6385438" algn="l"/>
                <a:tab pos="6721577" algn="l"/>
              </a:tabLst>
            </a:pPr>
            <a:r>
              <a:rPr lang="nb-NO" sz="900" b="1" dirty="0">
                <a:solidFill>
                  <a:schemeClr val="tx1">
                    <a:lumMod val="65000"/>
                    <a:lumOff val="3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Geir Helgesen (</a:t>
            </a:r>
            <a:r>
              <a:rPr lang="nb-NO" sz="900" b="1" dirty="0" err="1">
                <a:solidFill>
                  <a:schemeClr val="tx1">
                    <a:lumMod val="65000"/>
                    <a:lumOff val="3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Institute</a:t>
            </a:r>
            <a:r>
              <a:rPr lang="nb-NO" sz="900" b="1" dirty="0">
                <a:solidFill>
                  <a:schemeClr val="tx1">
                    <a:lumMod val="65000"/>
                    <a:lumOff val="3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 for Energy Tech. (IFE), Norway)</a:t>
            </a:r>
          </a:p>
          <a:p>
            <a:pPr>
              <a:buClr>
                <a:srgbClr val="000000"/>
              </a:buClr>
              <a:buSzPct val="100000"/>
              <a:tabLst>
                <a:tab pos="0" algn="l"/>
                <a:tab pos="334950" algn="l"/>
                <a:tab pos="671089" algn="l"/>
                <a:tab pos="1007227" algn="l"/>
                <a:tab pos="1343365" algn="l"/>
                <a:tab pos="1679503" algn="l"/>
                <a:tab pos="2015642" algn="l"/>
                <a:tab pos="2351780" algn="l"/>
                <a:tab pos="2687918" algn="l"/>
                <a:tab pos="3024056" algn="l"/>
                <a:tab pos="3360195" algn="l"/>
                <a:tab pos="3696332" algn="l"/>
                <a:tab pos="4032471" algn="l"/>
                <a:tab pos="4368609" algn="l"/>
                <a:tab pos="4704747" algn="l"/>
                <a:tab pos="5040885" algn="l"/>
                <a:tab pos="5377024" algn="l"/>
                <a:tab pos="5713162" algn="l"/>
                <a:tab pos="6049300" algn="l"/>
                <a:tab pos="6385438" algn="l"/>
                <a:tab pos="6721577" algn="l"/>
              </a:tabLst>
            </a:pPr>
            <a:r>
              <a:rPr lang="nb-NO" sz="900" b="1" dirty="0" err="1">
                <a:solidFill>
                  <a:schemeClr val="tx1">
                    <a:lumMod val="65000"/>
                    <a:lumOff val="3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Mile</a:t>
            </a:r>
            <a:r>
              <a:rPr lang="nb-NO" sz="900" b="1" dirty="0">
                <a:solidFill>
                  <a:schemeClr val="tx1">
                    <a:lumMod val="65000"/>
                    <a:lumOff val="3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nb-NO" sz="900" b="1" dirty="0" err="1">
                <a:solidFill>
                  <a:schemeClr val="tx1">
                    <a:lumMod val="65000"/>
                    <a:lumOff val="3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Ivanda</a:t>
            </a:r>
            <a:r>
              <a:rPr lang="nb-NO" sz="900" b="1" dirty="0">
                <a:solidFill>
                  <a:schemeClr val="tx1">
                    <a:lumMod val="65000"/>
                    <a:lumOff val="3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 (</a:t>
            </a:r>
            <a:r>
              <a:rPr lang="nb-NO" sz="900" b="1" dirty="0" err="1">
                <a:solidFill>
                  <a:schemeClr val="tx1">
                    <a:lumMod val="65000"/>
                    <a:lumOff val="3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Ruder</a:t>
            </a:r>
            <a:r>
              <a:rPr lang="nb-NO" sz="900" b="1" dirty="0">
                <a:solidFill>
                  <a:schemeClr val="tx1">
                    <a:lumMod val="65000"/>
                    <a:lumOff val="3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nb-NO" sz="900" b="1" dirty="0" err="1">
                <a:solidFill>
                  <a:schemeClr val="tx1">
                    <a:lumMod val="65000"/>
                    <a:lumOff val="3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Boskovic</a:t>
            </a:r>
            <a:r>
              <a:rPr lang="nb-NO" sz="900" b="1" dirty="0">
                <a:solidFill>
                  <a:schemeClr val="tx1">
                    <a:lumMod val="65000"/>
                    <a:lumOff val="3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nb-NO" sz="900" b="1" dirty="0" err="1">
                <a:solidFill>
                  <a:schemeClr val="tx1">
                    <a:lumMod val="65000"/>
                    <a:lumOff val="3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Institute</a:t>
            </a:r>
            <a:r>
              <a:rPr lang="nb-NO" sz="900" b="1" dirty="0">
                <a:solidFill>
                  <a:schemeClr val="tx1">
                    <a:lumMod val="65000"/>
                    <a:lumOff val="3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, Zagreb, </a:t>
            </a:r>
            <a:r>
              <a:rPr lang="nb-NO" sz="900" b="1" dirty="0" err="1">
                <a:solidFill>
                  <a:schemeClr val="tx1">
                    <a:lumMod val="65000"/>
                    <a:lumOff val="3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Croatia</a:t>
            </a:r>
            <a:r>
              <a:rPr lang="nb-NO" sz="900" b="1" dirty="0">
                <a:solidFill>
                  <a:schemeClr val="tx1">
                    <a:lumMod val="65000"/>
                    <a:lumOff val="3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) </a:t>
            </a:r>
          </a:p>
          <a:p>
            <a:pPr>
              <a:buClr>
                <a:srgbClr val="000000"/>
              </a:buClr>
              <a:buSzPct val="100000"/>
              <a:tabLst>
                <a:tab pos="0" algn="l"/>
                <a:tab pos="334950" algn="l"/>
                <a:tab pos="671089" algn="l"/>
                <a:tab pos="1007227" algn="l"/>
                <a:tab pos="1343365" algn="l"/>
                <a:tab pos="1679503" algn="l"/>
                <a:tab pos="2015642" algn="l"/>
                <a:tab pos="2351780" algn="l"/>
                <a:tab pos="2687918" algn="l"/>
                <a:tab pos="3024056" algn="l"/>
                <a:tab pos="3360195" algn="l"/>
                <a:tab pos="3696332" algn="l"/>
                <a:tab pos="4032471" algn="l"/>
                <a:tab pos="4368609" algn="l"/>
                <a:tab pos="4704747" algn="l"/>
                <a:tab pos="5040885" algn="l"/>
                <a:tab pos="5377024" algn="l"/>
                <a:tab pos="5713162" algn="l"/>
                <a:tab pos="6049300" algn="l"/>
                <a:tab pos="6385438" algn="l"/>
                <a:tab pos="6721577" algn="l"/>
              </a:tabLst>
            </a:pPr>
            <a:r>
              <a:rPr lang="nb-NO" sz="900" b="1" dirty="0">
                <a:solidFill>
                  <a:schemeClr val="tx1">
                    <a:lumMod val="65000"/>
                    <a:lumOff val="3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Kenneth D. Knudsen (</a:t>
            </a:r>
            <a:r>
              <a:rPr lang="nb-NO" sz="900" b="1" dirty="0" err="1">
                <a:solidFill>
                  <a:schemeClr val="tx1">
                    <a:lumMod val="65000"/>
                    <a:lumOff val="3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Institute</a:t>
            </a:r>
            <a:r>
              <a:rPr lang="nb-NO" sz="900" b="1" dirty="0">
                <a:solidFill>
                  <a:schemeClr val="tx1">
                    <a:lumMod val="65000"/>
                    <a:lumOff val="3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 for Energy Tech. (IFE), Norway)</a:t>
            </a:r>
          </a:p>
          <a:p>
            <a:pPr>
              <a:buClr>
                <a:srgbClr val="000000"/>
              </a:buClr>
              <a:buSzPct val="100000"/>
              <a:tabLst>
                <a:tab pos="0" algn="l"/>
                <a:tab pos="334950" algn="l"/>
                <a:tab pos="671089" algn="l"/>
                <a:tab pos="1007227" algn="l"/>
                <a:tab pos="1343365" algn="l"/>
                <a:tab pos="1679503" algn="l"/>
                <a:tab pos="2015642" algn="l"/>
                <a:tab pos="2351780" algn="l"/>
                <a:tab pos="2687918" algn="l"/>
                <a:tab pos="3024056" algn="l"/>
                <a:tab pos="3360195" algn="l"/>
                <a:tab pos="3696332" algn="l"/>
                <a:tab pos="4032471" algn="l"/>
                <a:tab pos="4368609" algn="l"/>
                <a:tab pos="4704747" algn="l"/>
                <a:tab pos="5040885" algn="l"/>
                <a:tab pos="5377024" algn="l"/>
                <a:tab pos="5713162" algn="l"/>
                <a:tab pos="6049300" algn="l"/>
                <a:tab pos="6385438" algn="l"/>
                <a:tab pos="6721577" algn="l"/>
              </a:tabLst>
            </a:pPr>
            <a:r>
              <a:rPr lang="nb-NO" sz="900" b="1" dirty="0">
                <a:solidFill>
                  <a:schemeClr val="tx1">
                    <a:lumMod val="65000"/>
                    <a:lumOff val="3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Reidar Lund (Univ. Oslo, Norway)</a:t>
            </a:r>
          </a:p>
          <a:p>
            <a:pPr>
              <a:buClr>
                <a:srgbClr val="000000"/>
              </a:buClr>
              <a:buSzPct val="100000"/>
              <a:tabLst>
                <a:tab pos="0" algn="l"/>
                <a:tab pos="334950" algn="l"/>
                <a:tab pos="671089" algn="l"/>
                <a:tab pos="1007227" algn="l"/>
                <a:tab pos="1343365" algn="l"/>
                <a:tab pos="1679503" algn="l"/>
                <a:tab pos="2015642" algn="l"/>
                <a:tab pos="2351780" algn="l"/>
                <a:tab pos="2687918" algn="l"/>
                <a:tab pos="3024056" algn="l"/>
                <a:tab pos="3360195" algn="l"/>
                <a:tab pos="3696332" algn="l"/>
                <a:tab pos="4032471" algn="l"/>
                <a:tab pos="4368609" algn="l"/>
                <a:tab pos="4704747" algn="l"/>
                <a:tab pos="5040885" algn="l"/>
                <a:tab pos="5377024" algn="l"/>
                <a:tab pos="5713162" algn="l"/>
                <a:tab pos="6049300" algn="l"/>
                <a:tab pos="6385438" algn="l"/>
                <a:tab pos="6721577" algn="l"/>
              </a:tabLst>
            </a:pPr>
            <a:r>
              <a:rPr lang="nb-NO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Kristian </a:t>
            </a:r>
            <a:r>
              <a:rPr lang="nb-NO" sz="900" b="1" dirty="0">
                <a:solidFill>
                  <a:schemeClr val="tx1">
                    <a:lumMod val="65000"/>
                    <a:lumOff val="3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P. Olesen (</a:t>
            </a:r>
            <a:r>
              <a:rPr lang="nb-NO" sz="900" b="1" dirty="0" err="1">
                <a:solidFill>
                  <a:schemeClr val="tx1">
                    <a:lumMod val="65000"/>
                    <a:lumOff val="3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Desert</a:t>
            </a:r>
            <a:r>
              <a:rPr lang="nb-NO" sz="900" b="1" dirty="0">
                <a:solidFill>
                  <a:schemeClr val="tx1">
                    <a:lumMod val="65000"/>
                    <a:lumOff val="3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 Control, Norway)</a:t>
            </a:r>
          </a:p>
          <a:p>
            <a:pPr>
              <a:buClr>
                <a:srgbClr val="000000"/>
              </a:buClr>
              <a:buSzPct val="100000"/>
              <a:tabLst>
                <a:tab pos="0" algn="l"/>
                <a:tab pos="334950" algn="l"/>
                <a:tab pos="671089" algn="l"/>
                <a:tab pos="1007227" algn="l"/>
                <a:tab pos="1343365" algn="l"/>
                <a:tab pos="1679503" algn="l"/>
                <a:tab pos="2015642" algn="l"/>
                <a:tab pos="2351780" algn="l"/>
                <a:tab pos="2687918" algn="l"/>
                <a:tab pos="3024056" algn="l"/>
                <a:tab pos="3360195" algn="l"/>
                <a:tab pos="3696332" algn="l"/>
                <a:tab pos="4032471" algn="l"/>
                <a:tab pos="4368609" algn="l"/>
                <a:tab pos="4704747" algn="l"/>
                <a:tab pos="5040885" algn="l"/>
                <a:tab pos="5377024" algn="l"/>
                <a:tab pos="5713162" algn="l"/>
                <a:tab pos="6049300" algn="l"/>
                <a:tab pos="6385438" algn="l"/>
                <a:tab pos="6721577" algn="l"/>
              </a:tabLst>
            </a:pPr>
            <a:r>
              <a:rPr lang="nb-NO" sz="900" b="1" dirty="0">
                <a:solidFill>
                  <a:schemeClr val="tx1">
                    <a:lumMod val="65000"/>
                    <a:lumOff val="3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Adrian </a:t>
            </a:r>
            <a:r>
              <a:rPr lang="nb-NO" sz="900" b="1" dirty="0" err="1">
                <a:solidFill>
                  <a:schemeClr val="tx1">
                    <a:lumMod val="65000"/>
                    <a:lumOff val="3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Rennie</a:t>
            </a:r>
            <a:r>
              <a:rPr lang="nb-NO" sz="900" b="1" dirty="0">
                <a:solidFill>
                  <a:schemeClr val="tx1">
                    <a:lumMod val="65000"/>
                    <a:lumOff val="3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 (Uppsala Univ. </a:t>
            </a:r>
            <a:r>
              <a:rPr lang="nb-NO" sz="900" b="1" dirty="0" err="1">
                <a:solidFill>
                  <a:schemeClr val="tx1">
                    <a:lumMod val="65000"/>
                    <a:lumOff val="3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Sweden</a:t>
            </a:r>
            <a:r>
              <a:rPr lang="nb-NO" sz="900" b="1" dirty="0">
                <a:solidFill>
                  <a:schemeClr val="tx1">
                    <a:lumMod val="65000"/>
                    <a:lumOff val="3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>
              <a:buClr>
                <a:srgbClr val="000000"/>
              </a:buClr>
              <a:buSzPct val="100000"/>
              <a:tabLst>
                <a:tab pos="0" algn="l"/>
                <a:tab pos="334950" algn="l"/>
                <a:tab pos="671089" algn="l"/>
                <a:tab pos="1007227" algn="l"/>
                <a:tab pos="1343365" algn="l"/>
                <a:tab pos="1679503" algn="l"/>
                <a:tab pos="2015642" algn="l"/>
                <a:tab pos="2351780" algn="l"/>
                <a:tab pos="2687918" algn="l"/>
                <a:tab pos="3024056" algn="l"/>
                <a:tab pos="3360195" algn="l"/>
                <a:tab pos="3696332" algn="l"/>
                <a:tab pos="4032471" algn="l"/>
                <a:tab pos="4368609" algn="l"/>
                <a:tab pos="4704747" algn="l"/>
                <a:tab pos="5040885" algn="l"/>
                <a:tab pos="5377024" algn="l"/>
                <a:tab pos="5713162" algn="l"/>
                <a:tab pos="6049300" algn="l"/>
                <a:tab pos="6385438" algn="l"/>
                <a:tab pos="6721577" algn="l"/>
              </a:tabLst>
            </a:pPr>
            <a:r>
              <a:rPr lang="en-US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Silvia </a:t>
            </a:r>
            <a:r>
              <a:rPr lang="en-US" sz="900" b="1" dirty="0" err="1">
                <a:solidFill>
                  <a:schemeClr val="tx1">
                    <a:lumMod val="65000"/>
                    <a:lumOff val="3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Vignolini</a:t>
            </a:r>
            <a:r>
              <a:rPr lang="en-US" sz="900" b="1" dirty="0">
                <a:solidFill>
                  <a:schemeClr val="tx1">
                    <a:lumMod val="65000"/>
                    <a:lumOff val="3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 (Univ. Cambridge, UK)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323" y="8011526"/>
            <a:ext cx="2326677" cy="1893226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xtLst/>
        </p:spPr>
      </p:pic>
      <p:sp>
        <p:nvSpPr>
          <p:cNvPr id="25" name="Rectangle 20"/>
          <p:cNvSpPr>
            <a:spLocks noChangeArrowheads="1"/>
          </p:cNvSpPr>
          <p:nvPr/>
        </p:nvSpPr>
        <p:spPr bwMode="auto">
          <a:xfrm>
            <a:off x="6272" y="5602778"/>
            <a:ext cx="3068960" cy="923471"/>
          </a:xfrm>
          <a:prstGeom prst="rect">
            <a:avLst/>
          </a:prstGeom>
          <a:gradFill>
            <a:gsLst>
              <a:gs pos="98000">
                <a:srgbClr val="C0C0C0">
                  <a:alpha val="25000"/>
                </a:srgbClr>
              </a:gs>
              <a:gs pos="1000">
                <a:schemeClr val="bg1"/>
              </a:gs>
              <a:gs pos="0">
                <a:schemeClr val="bg1">
                  <a:lumMod val="0"/>
                  <a:lumOff val="10000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square" lIns="91310" tIns="45790" rIns="91310" bIns="45790">
            <a:spAutoFit/>
          </a:bodyPr>
          <a:lstStyle/>
          <a:p>
            <a:pPr>
              <a:buClr>
                <a:srgbClr val="000000"/>
              </a:buClr>
              <a:buSzPct val="100000"/>
              <a:tabLst>
                <a:tab pos="0" algn="l"/>
                <a:tab pos="334950" algn="l"/>
                <a:tab pos="671089" algn="l"/>
                <a:tab pos="1007227" algn="l"/>
                <a:tab pos="1343365" algn="l"/>
                <a:tab pos="1679503" algn="l"/>
                <a:tab pos="2015642" algn="l"/>
                <a:tab pos="2351780" algn="l"/>
                <a:tab pos="2687918" algn="l"/>
                <a:tab pos="3024056" algn="l"/>
                <a:tab pos="3360195" algn="l"/>
                <a:tab pos="3696332" algn="l"/>
                <a:tab pos="4032471" algn="l"/>
                <a:tab pos="4368609" algn="l"/>
                <a:tab pos="4704747" algn="l"/>
                <a:tab pos="5040885" algn="l"/>
                <a:tab pos="5377024" algn="l"/>
                <a:tab pos="5713162" algn="l"/>
                <a:tab pos="6049300" algn="l"/>
                <a:tab pos="6385438" algn="l"/>
                <a:tab pos="6721577" algn="l"/>
              </a:tabLst>
            </a:pPr>
            <a:r>
              <a:rPr lang="nb-NO" b="1" dirty="0" err="1" smtClean="0">
                <a:solidFill>
                  <a:srgbClr val="002060"/>
                </a:solidFill>
              </a:rPr>
              <a:t>Practical</a:t>
            </a:r>
            <a:r>
              <a:rPr lang="nb-NO" b="1" dirty="0" smtClean="0">
                <a:solidFill>
                  <a:srgbClr val="002060"/>
                </a:solidFill>
              </a:rPr>
              <a:t> </a:t>
            </a:r>
            <a:r>
              <a:rPr lang="nb-NO" b="1" dirty="0" err="1" smtClean="0">
                <a:solidFill>
                  <a:srgbClr val="002060"/>
                </a:solidFill>
              </a:rPr>
              <a:t>information</a:t>
            </a:r>
            <a:r>
              <a:rPr lang="nb-NO" b="1" dirty="0" smtClean="0">
                <a:solidFill>
                  <a:srgbClr val="002060"/>
                </a:solidFill>
              </a:rPr>
              <a:t> to </a:t>
            </a:r>
            <a:r>
              <a:rPr lang="nb-NO" b="1" dirty="0" err="1" smtClean="0">
                <a:solidFill>
                  <a:srgbClr val="002060"/>
                </a:solidFill>
              </a:rPr>
              <a:t>participants</a:t>
            </a:r>
            <a:r>
              <a:rPr lang="nb-NO" b="1" dirty="0" smtClean="0">
                <a:solidFill>
                  <a:srgbClr val="002060"/>
                </a:solidFill>
              </a:rPr>
              <a:t>:</a:t>
            </a:r>
            <a:endParaRPr lang="nb-NO" b="1" dirty="0">
              <a:solidFill>
                <a:srgbClr val="002060"/>
              </a:solidFill>
            </a:endParaRPr>
          </a:p>
          <a:p>
            <a:pPr>
              <a:tabLst>
                <a:tab pos="0" algn="l"/>
                <a:tab pos="334950" algn="l"/>
                <a:tab pos="671089" algn="l"/>
                <a:tab pos="1007227" algn="l"/>
                <a:tab pos="1343365" algn="l"/>
                <a:tab pos="1679503" algn="l"/>
                <a:tab pos="2015642" algn="l"/>
                <a:tab pos="2351780" algn="l"/>
                <a:tab pos="2687918" algn="l"/>
                <a:tab pos="3024056" algn="l"/>
                <a:tab pos="3360195" algn="l"/>
                <a:tab pos="3696332" algn="l"/>
                <a:tab pos="4032471" algn="l"/>
                <a:tab pos="4368609" algn="l"/>
                <a:tab pos="4704747" algn="l"/>
                <a:tab pos="5040885" algn="l"/>
                <a:tab pos="5377024" algn="l"/>
                <a:tab pos="5713162" algn="l"/>
                <a:tab pos="6049300" algn="l"/>
                <a:tab pos="6385438" algn="l"/>
                <a:tab pos="6721577" algn="l"/>
              </a:tabLst>
            </a:pPr>
            <a:r>
              <a:rPr lang="nb-NO" sz="900" b="1" dirty="0">
                <a:solidFill>
                  <a:srgbClr val="002060"/>
                </a:solidFill>
              </a:rPr>
              <a:t>The workshop starts at 1700 </a:t>
            </a:r>
            <a:r>
              <a:rPr lang="nb-NO" sz="900" b="1" dirty="0" err="1">
                <a:solidFill>
                  <a:srgbClr val="002060"/>
                </a:solidFill>
              </a:rPr>
              <a:t>Oct</a:t>
            </a:r>
            <a:r>
              <a:rPr lang="nb-NO" sz="900" b="1" dirty="0">
                <a:solidFill>
                  <a:srgbClr val="002060"/>
                </a:solidFill>
              </a:rPr>
              <a:t>. 15 and </a:t>
            </a:r>
          </a:p>
          <a:p>
            <a:pPr>
              <a:tabLst>
                <a:tab pos="0" algn="l"/>
                <a:tab pos="334950" algn="l"/>
                <a:tab pos="671089" algn="l"/>
                <a:tab pos="1007227" algn="l"/>
                <a:tab pos="1343365" algn="l"/>
                <a:tab pos="1679503" algn="l"/>
                <a:tab pos="2015642" algn="l"/>
                <a:tab pos="2351780" algn="l"/>
                <a:tab pos="2687918" algn="l"/>
                <a:tab pos="3024056" algn="l"/>
                <a:tab pos="3360195" algn="l"/>
                <a:tab pos="3696332" algn="l"/>
                <a:tab pos="4032471" algn="l"/>
                <a:tab pos="4368609" algn="l"/>
                <a:tab pos="4704747" algn="l"/>
                <a:tab pos="5040885" algn="l"/>
                <a:tab pos="5377024" algn="l"/>
                <a:tab pos="5713162" algn="l"/>
                <a:tab pos="6049300" algn="l"/>
                <a:tab pos="6385438" algn="l"/>
                <a:tab pos="6721577" algn="l"/>
              </a:tabLst>
            </a:pPr>
            <a:r>
              <a:rPr lang="nb-NO" sz="900" b="1" dirty="0" err="1">
                <a:solidFill>
                  <a:srgbClr val="002060"/>
                </a:solidFill>
              </a:rPr>
              <a:t>ends</a:t>
            </a:r>
            <a:r>
              <a:rPr lang="nb-NO" sz="900" b="1" dirty="0">
                <a:solidFill>
                  <a:srgbClr val="002060"/>
                </a:solidFill>
              </a:rPr>
              <a:t> at 1600 </a:t>
            </a:r>
            <a:r>
              <a:rPr lang="nb-NO" sz="900" b="1" dirty="0" err="1">
                <a:solidFill>
                  <a:srgbClr val="002060"/>
                </a:solidFill>
              </a:rPr>
              <a:t>Oct</a:t>
            </a:r>
            <a:r>
              <a:rPr lang="nb-NO" sz="900" b="1" dirty="0">
                <a:solidFill>
                  <a:srgbClr val="002060"/>
                </a:solidFill>
              </a:rPr>
              <a:t>. 16 2015</a:t>
            </a:r>
            <a:endParaRPr lang="nb-NO" sz="900" dirty="0">
              <a:solidFill>
                <a:srgbClr val="00206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5812" y="7230349"/>
            <a:ext cx="2600379" cy="346083"/>
          </a:xfrm>
          <a:prstGeom prst="rect">
            <a:avLst/>
          </a:prstGeom>
        </p:spPr>
        <p:txBody>
          <a:bodyPr wrap="none" lIns="68415" tIns="34208" rIns="68415" bIns="34208">
            <a:spAutoFit/>
          </a:bodyPr>
          <a:lstStyle/>
          <a:p>
            <a:r>
              <a:rPr lang="nb-NO" b="1" dirty="0">
                <a:solidFill>
                  <a:srgbClr val="101044"/>
                </a:solidFill>
              </a:rPr>
              <a:t>http://english.dnva.no/</a:t>
            </a:r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927" y="213261"/>
            <a:ext cx="1651301" cy="599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0" y="8296228"/>
            <a:ext cx="2228681" cy="1608523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  <a:reflection endPos="0" dir="5400000" sy="-100000" algn="bl" rotWithShape="0"/>
          </a:effectLst>
          <a:extLst/>
        </p:spPr>
      </p:pic>
      <p:sp>
        <p:nvSpPr>
          <p:cNvPr id="9" name="TextBox 8"/>
          <p:cNvSpPr txBox="1"/>
          <p:nvPr/>
        </p:nvSpPr>
        <p:spPr>
          <a:xfrm>
            <a:off x="2194577" y="8296227"/>
            <a:ext cx="2336746" cy="1620000"/>
          </a:xfrm>
          <a:prstGeom prst="rect">
            <a:avLst/>
          </a:prstGeom>
          <a:gradFill>
            <a:gsLst>
              <a:gs pos="0">
                <a:srgbClr val="002A20">
                  <a:alpha val="34000"/>
                </a:srgbClr>
              </a:gs>
              <a:gs pos="50000">
                <a:schemeClr val="accent1">
                  <a:tint val="44500"/>
                  <a:satMod val="160000"/>
                  <a:alpha val="49000"/>
                </a:schemeClr>
              </a:gs>
              <a:gs pos="100000">
                <a:srgbClr val="4468A2">
                  <a:alpha val="48000"/>
                </a:srgbClr>
              </a:gs>
            </a:gsLst>
            <a:lin ang="0" scaled="1"/>
          </a:gradFill>
        </p:spPr>
        <p:txBody>
          <a:bodyPr wrap="square" lIns="68415" tIns="34208" rIns="68415" bIns="34208" rtlCol="0">
            <a:spAutoFit/>
          </a:bodyPr>
          <a:lstStyle/>
          <a:p>
            <a:endParaRPr lang="nb-NO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219" y="131442"/>
            <a:ext cx="1035276" cy="850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www.gerg.eu/public/uploads/images/ife.pn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394" y="124072"/>
            <a:ext cx="2423753" cy="680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185</Words>
  <Application>Microsoft Office PowerPoint</Application>
  <PresentationFormat>A4 Paper (210x297 mm)</PresentationFormat>
  <Paragraphs>27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 Workshop on Complex Physical Phenomena NTNU</dc:title>
  <dc:creator>Jon Otto Fossum</dc:creator>
  <cp:lastModifiedBy>Jon Otto Fossum</cp:lastModifiedBy>
  <cp:revision>168</cp:revision>
  <cp:lastPrinted>2011-09-28T12:59:26Z</cp:lastPrinted>
  <dcterms:created xsi:type="dcterms:W3CDTF">2010-08-23T09:30:28Z</dcterms:created>
  <dcterms:modified xsi:type="dcterms:W3CDTF">2016-01-21T14:42:45Z</dcterms:modified>
</cp:coreProperties>
</file>